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24" r:id="rId5"/>
    <p:sldId id="258" r:id="rId6"/>
    <p:sldId id="261" r:id="rId7"/>
    <p:sldId id="262" r:id="rId8"/>
    <p:sldId id="263" r:id="rId9"/>
    <p:sldId id="265" r:id="rId10"/>
    <p:sldId id="266" r:id="rId11"/>
    <p:sldId id="267" r:id="rId12"/>
    <p:sldId id="297" r:id="rId13"/>
    <p:sldId id="319" r:id="rId14"/>
    <p:sldId id="321" r:id="rId15"/>
    <p:sldId id="315" r:id="rId16"/>
    <p:sldId id="318" r:id="rId17"/>
    <p:sldId id="316" r:id="rId18"/>
    <p:sldId id="320" r:id="rId19"/>
    <p:sldId id="322" r:id="rId20"/>
    <p:sldId id="271" r:id="rId21"/>
    <p:sldId id="323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04C63-5FDE-47AF-BD0D-ECD960ED999B}" v="4" dt="2019-05-07T06:22:44.364"/>
    <p1510:client id="{4205B370-643F-400D-BC66-269A6217AF32}" v="4" dt="2019-05-07T06:21:26.466"/>
    <p1510:client id="{64974C22-B2F5-49CB-B625-0DF795322773}" v="90" dt="2019-05-07T05:59:10.437"/>
    <p1510:client id="{CA8802A4-C60F-4AA6-80B9-C7ADFC6F6975}" v="1042" dt="2019-05-06T09:59:41.713"/>
    <p1510:client id="{E7896B0E-928F-4733-B5F6-8034A98D6F05}" v="272" dt="2019-05-06T12:36:16.360"/>
    <p1510:client id="{F03B7AEB-1EF4-48C5-BD13-A9D093A48589}" v="261" dt="2019-05-07T06:09:55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grun Sætrevik" userId="S::sk5034730@stavanger.kommune.no::ce2dbee8-ae42-4a2f-9f98-896128ea844d" providerId="AD" clId="Web-{4205B370-643F-400D-BC66-269A6217AF32}"/>
    <pc:docChg chg="modSld">
      <pc:chgData name="Sigrun Sætrevik" userId="S::sk5034730@stavanger.kommune.no::ce2dbee8-ae42-4a2f-9f98-896128ea844d" providerId="AD" clId="Web-{4205B370-643F-400D-BC66-269A6217AF32}" dt="2019-05-07T06:21:26.466" v="7" actId="20577"/>
      <pc:docMkLst>
        <pc:docMk/>
      </pc:docMkLst>
      <pc:sldChg chg="modSp">
        <pc:chgData name="Sigrun Sætrevik" userId="S::sk5034730@stavanger.kommune.no::ce2dbee8-ae42-4a2f-9f98-896128ea844d" providerId="AD" clId="Web-{4205B370-643F-400D-BC66-269A6217AF32}" dt="2019-05-07T06:21:26.466" v="6" actId="20577"/>
        <pc:sldMkLst>
          <pc:docMk/>
          <pc:sldMk cId="797032818" sldId="271"/>
        </pc:sldMkLst>
        <pc:spChg chg="mod">
          <ac:chgData name="Sigrun Sætrevik" userId="S::sk5034730@stavanger.kommune.no::ce2dbee8-ae42-4a2f-9f98-896128ea844d" providerId="AD" clId="Web-{4205B370-643F-400D-BC66-269A6217AF32}" dt="2019-05-07T06:21:26.466" v="6" actId="20577"/>
          <ac:spMkLst>
            <pc:docMk/>
            <pc:sldMk cId="797032818" sldId="271"/>
            <ac:spMk id="5" creationId="{4066B9A7-D139-4EF8-A7B1-D3BF5432A428}"/>
          </ac:spMkLst>
        </pc:spChg>
      </pc:sldChg>
    </pc:docChg>
  </pc:docChgLst>
  <pc:docChgLst>
    <pc:chgData name="Kari Sjursen" userId="S::sk5033695@stavanger.kommune.no::0bd69e4e-34df-4f58-ba03-4023a8027c8b" providerId="AD" clId="Web-{64974C22-B2F5-49CB-B625-0DF795322773}"/>
    <pc:docChg chg="modSld">
      <pc:chgData name="Kari Sjursen" userId="S::sk5033695@stavanger.kommune.no::0bd69e4e-34df-4f58-ba03-4023a8027c8b" providerId="AD" clId="Web-{64974C22-B2F5-49CB-B625-0DF795322773}" dt="2019-05-07T05:59:10.437" v="92" actId="1076"/>
      <pc:docMkLst>
        <pc:docMk/>
      </pc:docMkLst>
      <pc:sldChg chg="modSp">
        <pc:chgData name="Kari Sjursen" userId="S::sk5033695@stavanger.kommune.no::0bd69e4e-34df-4f58-ba03-4023a8027c8b" providerId="AD" clId="Web-{64974C22-B2F5-49CB-B625-0DF795322773}" dt="2019-05-07T05:57:14.890" v="9" actId="20577"/>
        <pc:sldMkLst>
          <pc:docMk/>
          <pc:sldMk cId="4073583951" sldId="258"/>
        </pc:sldMkLst>
        <pc:spChg chg="mod">
          <ac:chgData name="Kari Sjursen" userId="S::sk5033695@stavanger.kommune.no::0bd69e4e-34df-4f58-ba03-4023a8027c8b" providerId="AD" clId="Web-{64974C22-B2F5-49CB-B625-0DF795322773}" dt="2019-05-07T05:57:14.890" v="9" actId="20577"/>
          <ac:spMkLst>
            <pc:docMk/>
            <pc:sldMk cId="4073583951" sldId="258"/>
            <ac:spMk id="8" creationId="{1FF23791-A8B8-4EED-8EDD-9A917ACB0CA2}"/>
          </ac:spMkLst>
        </pc:spChg>
      </pc:sldChg>
      <pc:sldChg chg="modSp">
        <pc:chgData name="Kari Sjursen" userId="S::sk5033695@stavanger.kommune.no::0bd69e4e-34df-4f58-ba03-4023a8027c8b" providerId="AD" clId="Web-{64974C22-B2F5-49CB-B625-0DF795322773}" dt="2019-05-07T05:59:10.437" v="92" actId="1076"/>
        <pc:sldMkLst>
          <pc:docMk/>
          <pc:sldMk cId="4190403492" sldId="265"/>
        </pc:sldMkLst>
        <pc:spChg chg="mod">
          <ac:chgData name="Kari Sjursen" userId="S::sk5033695@stavanger.kommune.no::0bd69e4e-34df-4f58-ba03-4023a8027c8b" providerId="AD" clId="Web-{64974C22-B2F5-49CB-B625-0DF795322773}" dt="2019-05-07T05:58:54.983" v="89" actId="1076"/>
          <ac:spMkLst>
            <pc:docMk/>
            <pc:sldMk cId="4190403492" sldId="265"/>
            <ac:spMk id="5" creationId="{EF17A79B-6C07-4578-BB93-51BD7EA91877}"/>
          </ac:spMkLst>
        </pc:spChg>
        <pc:spChg chg="mod">
          <ac:chgData name="Kari Sjursen" userId="S::sk5033695@stavanger.kommune.no::0bd69e4e-34df-4f58-ba03-4023a8027c8b" providerId="AD" clId="Web-{64974C22-B2F5-49CB-B625-0DF795322773}" dt="2019-05-07T05:59:10.437" v="92" actId="1076"/>
          <ac:spMkLst>
            <pc:docMk/>
            <pc:sldMk cId="4190403492" sldId="265"/>
            <ac:spMk id="8" creationId="{7E6AACB0-541C-495C-8DAE-9750FFB6628F}"/>
          </ac:spMkLst>
        </pc:spChg>
        <pc:spChg chg="mod">
          <ac:chgData name="Kari Sjursen" userId="S::sk5033695@stavanger.kommune.no::0bd69e4e-34df-4f58-ba03-4023a8027c8b" providerId="AD" clId="Web-{64974C22-B2F5-49CB-B625-0DF795322773}" dt="2019-05-07T05:59:07.046" v="91" actId="1076"/>
          <ac:spMkLst>
            <pc:docMk/>
            <pc:sldMk cId="4190403492" sldId="265"/>
            <ac:spMk id="9" creationId="{8C0EF8D0-0666-472D-B21A-FDDA30FE35B9}"/>
          </ac:spMkLst>
        </pc:spChg>
      </pc:sldChg>
    </pc:docChg>
  </pc:docChgLst>
  <pc:docChgLst>
    <pc:chgData name="Paal Grini" userId="d4eaf373-defb-4813-bc67-618fec02cfb5" providerId="ADAL" clId="{F03B7AEB-1EF4-48C5-BD13-A9D093A48589}"/>
    <pc:docChg chg="custSel addSld delSld modSld">
      <pc:chgData name="Paal Grini" userId="d4eaf373-defb-4813-bc67-618fec02cfb5" providerId="ADAL" clId="{F03B7AEB-1EF4-48C5-BD13-A9D093A48589}" dt="2019-05-07T06:09:55.743" v="259"/>
      <pc:docMkLst>
        <pc:docMk/>
      </pc:docMkLst>
      <pc:sldChg chg="addSp delSp modSp delAnim modAnim">
        <pc:chgData name="Paal Grini" userId="d4eaf373-defb-4813-bc67-618fec02cfb5" providerId="ADAL" clId="{F03B7AEB-1EF4-48C5-BD13-A9D093A48589}" dt="2019-05-07T06:09:55.743" v="259"/>
        <pc:sldMkLst>
          <pc:docMk/>
          <pc:sldMk cId="797032818" sldId="271"/>
        </pc:sldMkLst>
        <pc:spChg chg="mod">
          <ac:chgData name="Paal Grini" userId="d4eaf373-defb-4813-bc67-618fec02cfb5" providerId="ADAL" clId="{F03B7AEB-1EF4-48C5-BD13-A9D093A48589}" dt="2019-05-07T06:08:18.958" v="251" actId="20577"/>
          <ac:spMkLst>
            <pc:docMk/>
            <pc:sldMk cId="797032818" sldId="271"/>
            <ac:spMk id="2" creationId="{8E6F6E86-AC2A-4108-948C-961AC1DC7B2E}"/>
          </ac:spMkLst>
        </pc:spChg>
        <pc:spChg chg="mod">
          <ac:chgData name="Paal Grini" userId="d4eaf373-defb-4813-bc67-618fec02cfb5" providerId="ADAL" clId="{F03B7AEB-1EF4-48C5-BD13-A9D093A48589}" dt="2019-05-07T05:58:37.221" v="213" actId="27636"/>
          <ac:spMkLst>
            <pc:docMk/>
            <pc:sldMk cId="797032818" sldId="271"/>
            <ac:spMk id="5" creationId="{4066B9A7-D139-4EF8-A7B1-D3BF5432A428}"/>
          </ac:spMkLst>
        </pc:spChg>
        <pc:picChg chg="del">
          <ac:chgData name="Paal Grini" userId="d4eaf373-defb-4813-bc67-618fec02cfb5" providerId="ADAL" clId="{F03B7AEB-1EF4-48C5-BD13-A9D093A48589}" dt="2019-05-07T05:58:44.396" v="214" actId="478"/>
          <ac:picMkLst>
            <pc:docMk/>
            <pc:sldMk cId="797032818" sldId="271"/>
            <ac:picMk id="7" creationId="{8E995A5C-F969-401E-9E9C-8DD41B0D66CC}"/>
          </ac:picMkLst>
        </pc:picChg>
        <pc:picChg chg="add del mod modCrop">
          <ac:chgData name="Paal Grini" userId="d4eaf373-defb-4813-bc67-618fec02cfb5" providerId="ADAL" clId="{F03B7AEB-1EF4-48C5-BD13-A9D093A48589}" dt="2019-05-07T06:09:36.903" v="252" actId="478"/>
          <ac:picMkLst>
            <pc:docMk/>
            <pc:sldMk cId="797032818" sldId="271"/>
            <ac:picMk id="8" creationId="{82A8EB30-A233-4DBC-84FF-6DF43FFAD58C}"/>
          </ac:picMkLst>
        </pc:picChg>
        <pc:picChg chg="add mod modCrop">
          <ac:chgData name="Paal Grini" userId="d4eaf373-defb-4813-bc67-618fec02cfb5" providerId="ADAL" clId="{F03B7AEB-1EF4-48C5-BD13-A9D093A48589}" dt="2019-05-07T06:09:51.762" v="258" actId="14100"/>
          <ac:picMkLst>
            <pc:docMk/>
            <pc:sldMk cId="797032818" sldId="271"/>
            <ac:picMk id="9" creationId="{A645C170-AA93-4C84-818F-A4EEC223DFE6}"/>
          </ac:picMkLst>
        </pc:picChg>
      </pc:sldChg>
      <pc:sldChg chg="modSp">
        <pc:chgData name="Paal Grini" userId="d4eaf373-defb-4813-bc67-618fec02cfb5" providerId="ADAL" clId="{F03B7AEB-1EF4-48C5-BD13-A9D093A48589}" dt="2019-05-06T19:25:25.269" v="47" actId="20577"/>
        <pc:sldMkLst>
          <pc:docMk/>
          <pc:sldMk cId="1064240005" sldId="315"/>
        </pc:sldMkLst>
        <pc:spChg chg="mod">
          <ac:chgData name="Paal Grini" userId="d4eaf373-defb-4813-bc67-618fec02cfb5" providerId="ADAL" clId="{F03B7AEB-1EF4-48C5-BD13-A9D093A48589}" dt="2019-05-06T19:25:25.269" v="47" actId="20577"/>
          <ac:spMkLst>
            <pc:docMk/>
            <pc:sldMk cId="1064240005" sldId="315"/>
            <ac:spMk id="5" creationId="{1F56D61D-E203-4EB2-92ED-5B95B25E247A}"/>
          </ac:spMkLst>
        </pc:spChg>
      </pc:sldChg>
      <pc:sldChg chg="addSp modSp">
        <pc:chgData name="Paal Grini" userId="d4eaf373-defb-4813-bc67-618fec02cfb5" providerId="ADAL" clId="{F03B7AEB-1EF4-48C5-BD13-A9D093A48589}" dt="2019-05-06T19:27:33.802" v="78" actId="1076"/>
        <pc:sldMkLst>
          <pc:docMk/>
          <pc:sldMk cId="572376333" sldId="316"/>
        </pc:sldMkLst>
        <pc:spChg chg="add mod">
          <ac:chgData name="Paal Grini" userId="d4eaf373-defb-4813-bc67-618fec02cfb5" providerId="ADAL" clId="{F03B7AEB-1EF4-48C5-BD13-A9D093A48589}" dt="2019-05-06T19:27:33.802" v="78" actId="1076"/>
          <ac:spMkLst>
            <pc:docMk/>
            <pc:sldMk cId="572376333" sldId="316"/>
            <ac:spMk id="7" creationId="{6FA0BB29-7C57-43C2-B231-CB228B947F84}"/>
          </ac:spMkLst>
        </pc:spChg>
      </pc:sldChg>
      <pc:sldChg chg="modSp add del">
        <pc:chgData name="Paal Grini" userId="d4eaf373-defb-4813-bc67-618fec02cfb5" providerId="ADAL" clId="{F03B7AEB-1EF4-48C5-BD13-A9D093A48589}" dt="2019-05-07T05:57:28.947" v="144" actId="2696"/>
        <pc:sldMkLst>
          <pc:docMk/>
          <pc:sldMk cId="3398963174" sldId="325"/>
        </pc:sldMkLst>
        <pc:spChg chg="mod">
          <ac:chgData name="Paal Grini" userId="d4eaf373-defb-4813-bc67-618fec02cfb5" providerId="ADAL" clId="{F03B7AEB-1EF4-48C5-BD13-A9D093A48589}" dt="2019-05-07T05:56:08.971" v="134" actId="20577"/>
          <ac:spMkLst>
            <pc:docMk/>
            <pc:sldMk cId="3398963174" sldId="325"/>
            <ac:spMk id="2" creationId="{01367C6E-05D4-4235-836E-10B085EBF914}"/>
          </ac:spMkLst>
        </pc:spChg>
        <pc:spChg chg="mod">
          <ac:chgData name="Paal Grini" userId="d4eaf373-defb-4813-bc67-618fec02cfb5" providerId="ADAL" clId="{F03B7AEB-1EF4-48C5-BD13-A9D093A48589}" dt="2019-05-07T05:56:17.937" v="143" actId="20577"/>
          <ac:spMkLst>
            <pc:docMk/>
            <pc:sldMk cId="3398963174" sldId="325"/>
            <ac:spMk id="5" creationId="{71AD5E98-F7CC-4567-80B4-CDA5670D1688}"/>
          </ac:spMkLst>
        </pc:spChg>
      </pc:sldChg>
    </pc:docChg>
  </pc:docChgLst>
  <pc:docChgLst>
    <pc:chgData name="Kari Sjursen" userId="0bd69e4e-34df-4f58-ba03-4023a8027c8b" providerId="ADAL" clId="{E7896B0E-928F-4733-B5F6-8034A98D6F05}"/>
    <pc:docChg chg="undo custSel addSld modSld sldOrd">
      <pc:chgData name="Kari Sjursen" userId="0bd69e4e-34df-4f58-ba03-4023a8027c8b" providerId="ADAL" clId="{E7896B0E-928F-4733-B5F6-8034A98D6F05}" dt="2019-05-06T12:36:16.360" v="271"/>
      <pc:docMkLst>
        <pc:docMk/>
      </pc:docMkLst>
      <pc:sldChg chg="addSp modSp modAnim">
        <pc:chgData name="Kari Sjursen" userId="0bd69e4e-34df-4f58-ba03-4023a8027c8b" providerId="ADAL" clId="{E7896B0E-928F-4733-B5F6-8034A98D6F05}" dt="2019-05-06T12:36:16.360" v="271"/>
        <pc:sldMkLst>
          <pc:docMk/>
          <pc:sldMk cId="2078440771" sldId="266"/>
        </pc:sldMkLst>
        <pc:spChg chg="mod">
          <ac:chgData name="Kari Sjursen" userId="0bd69e4e-34df-4f58-ba03-4023a8027c8b" providerId="ADAL" clId="{E7896B0E-928F-4733-B5F6-8034A98D6F05}" dt="2019-05-06T12:27:18.535" v="194" actId="20577"/>
          <ac:spMkLst>
            <pc:docMk/>
            <pc:sldMk cId="2078440771" sldId="266"/>
            <ac:spMk id="5" creationId="{9AB8B936-2619-40BC-8C30-9EEE1EFBE062}"/>
          </ac:spMkLst>
        </pc:spChg>
        <pc:inkChg chg="add">
          <ac:chgData name="Kari Sjursen" userId="0bd69e4e-34df-4f58-ba03-4023a8027c8b" providerId="ADAL" clId="{E7896B0E-928F-4733-B5F6-8034A98D6F05}" dt="2019-05-06T12:36:05.241" v="270"/>
          <ac:inkMkLst>
            <pc:docMk/>
            <pc:sldMk cId="2078440771" sldId="266"/>
            <ac:inkMk id="6" creationId="{A02CC05C-DE96-4210-AEB5-DCAD7C922638}"/>
          </ac:inkMkLst>
        </pc:inkChg>
      </pc:sldChg>
      <pc:sldChg chg="modSp">
        <pc:chgData name="Kari Sjursen" userId="0bd69e4e-34df-4f58-ba03-4023a8027c8b" providerId="ADAL" clId="{E7896B0E-928F-4733-B5F6-8034A98D6F05}" dt="2019-05-06T12:28:16.675" v="269" actId="20577"/>
        <pc:sldMkLst>
          <pc:docMk/>
          <pc:sldMk cId="4273881017" sldId="267"/>
        </pc:sldMkLst>
        <pc:spChg chg="mod">
          <ac:chgData name="Kari Sjursen" userId="0bd69e4e-34df-4f58-ba03-4023a8027c8b" providerId="ADAL" clId="{E7896B0E-928F-4733-B5F6-8034A98D6F05}" dt="2019-05-06T12:28:16.675" v="269" actId="20577"/>
          <ac:spMkLst>
            <pc:docMk/>
            <pc:sldMk cId="4273881017" sldId="267"/>
            <ac:spMk id="5" creationId="{12D26EA8-601B-4315-8916-F70397239573}"/>
          </ac:spMkLst>
        </pc:spChg>
      </pc:sldChg>
      <pc:sldChg chg="addSp delSp modSp add ord">
        <pc:chgData name="Kari Sjursen" userId="0bd69e4e-34df-4f58-ba03-4023a8027c8b" providerId="ADAL" clId="{E7896B0E-928F-4733-B5F6-8034A98D6F05}" dt="2019-05-06T12:24:53.398" v="108" actId="20577"/>
        <pc:sldMkLst>
          <pc:docMk/>
          <pc:sldMk cId="3075967881" sldId="324"/>
        </pc:sldMkLst>
        <pc:spChg chg="del">
          <ac:chgData name="Kari Sjursen" userId="0bd69e4e-34df-4f58-ba03-4023a8027c8b" providerId="ADAL" clId="{E7896B0E-928F-4733-B5F6-8034A98D6F05}" dt="2019-05-06T12:24:03.892" v="2"/>
          <ac:spMkLst>
            <pc:docMk/>
            <pc:sldMk cId="3075967881" sldId="324"/>
            <ac:spMk id="2" creationId="{59993096-465E-4BB8-9D7A-C51A9FB3BA55}"/>
          </ac:spMkLst>
        </pc:spChg>
        <pc:spChg chg="del">
          <ac:chgData name="Kari Sjursen" userId="0bd69e4e-34df-4f58-ba03-4023a8027c8b" providerId="ADAL" clId="{E7896B0E-928F-4733-B5F6-8034A98D6F05}" dt="2019-05-06T12:24:03.892" v="2"/>
          <ac:spMkLst>
            <pc:docMk/>
            <pc:sldMk cId="3075967881" sldId="324"/>
            <ac:spMk id="3" creationId="{877E243D-F434-4D0D-A04B-3104B9FC6E2A}"/>
          </ac:spMkLst>
        </pc:spChg>
        <pc:spChg chg="del">
          <ac:chgData name="Kari Sjursen" userId="0bd69e4e-34df-4f58-ba03-4023a8027c8b" providerId="ADAL" clId="{E7896B0E-928F-4733-B5F6-8034A98D6F05}" dt="2019-05-06T12:24:03.892" v="2"/>
          <ac:spMkLst>
            <pc:docMk/>
            <pc:sldMk cId="3075967881" sldId="324"/>
            <ac:spMk id="5" creationId="{0CEEB7B0-FFFE-49AB-9A6D-D530591CF306}"/>
          </ac:spMkLst>
        </pc:spChg>
        <pc:spChg chg="del">
          <ac:chgData name="Kari Sjursen" userId="0bd69e4e-34df-4f58-ba03-4023a8027c8b" providerId="ADAL" clId="{E7896B0E-928F-4733-B5F6-8034A98D6F05}" dt="2019-05-06T12:24:03.892" v="2"/>
          <ac:spMkLst>
            <pc:docMk/>
            <pc:sldMk cId="3075967881" sldId="324"/>
            <ac:spMk id="6" creationId="{1504944D-544F-41CB-B3D3-ACC3B8DCEB6A}"/>
          </ac:spMkLst>
        </pc:spChg>
        <pc:spChg chg="add mod">
          <ac:chgData name="Kari Sjursen" userId="0bd69e4e-34df-4f58-ba03-4023a8027c8b" providerId="ADAL" clId="{E7896B0E-928F-4733-B5F6-8034A98D6F05}" dt="2019-05-06T12:24:33.685" v="63" actId="14100"/>
          <ac:spMkLst>
            <pc:docMk/>
            <pc:sldMk cId="3075967881" sldId="324"/>
            <ac:spMk id="7" creationId="{C60A6709-6BB1-4AE3-86BF-6007D9C94555}"/>
          </ac:spMkLst>
        </pc:spChg>
        <pc:spChg chg="add mod">
          <ac:chgData name="Kari Sjursen" userId="0bd69e4e-34df-4f58-ba03-4023a8027c8b" providerId="ADAL" clId="{E7896B0E-928F-4733-B5F6-8034A98D6F05}" dt="2019-05-06T12:24:53.398" v="108" actId="20577"/>
          <ac:spMkLst>
            <pc:docMk/>
            <pc:sldMk cId="3075967881" sldId="324"/>
            <ac:spMk id="8" creationId="{CE5AB358-0722-4E62-8AA6-7D95A5BEE8D4}"/>
          </ac:spMkLst>
        </pc:spChg>
        <pc:spChg chg="add mod">
          <ac:chgData name="Kari Sjursen" userId="0bd69e4e-34df-4f58-ba03-4023a8027c8b" providerId="ADAL" clId="{E7896B0E-928F-4733-B5F6-8034A98D6F05}" dt="2019-05-06T12:24:03.892" v="2"/>
          <ac:spMkLst>
            <pc:docMk/>
            <pc:sldMk cId="3075967881" sldId="324"/>
            <ac:spMk id="9" creationId="{5DAA2828-E180-4B7C-9AE0-453C7C655007}"/>
          </ac:spMkLst>
        </pc:spChg>
      </pc:sldChg>
    </pc:docChg>
  </pc:docChgLst>
  <pc:docChgLst>
    <pc:chgData name="Sigrun Sætrevik" userId="S::sk5034730@stavanger.kommune.no::ce2dbee8-ae42-4a2f-9f98-896128ea844d" providerId="AD" clId="Web-{27104C63-5FDE-47AF-BD0D-ECD960ED999B}"/>
    <pc:docChg chg="modSld">
      <pc:chgData name="Sigrun Sætrevik" userId="S::sk5034730@stavanger.kommune.no::ce2dbee8-ae42-4a2f-9f98-896128ea844d" providerId="AD" clId="Web-{27104C63-5FDE-47AF-BD0D-ECD960ED999B}" dt="2019-05-07T06:22:44.364" v="7" actId="20577"/>
      <pc:docMkLst>
        <pc:docMk/>
      </pc:docMkLst>
      <pc:sldChg chg="modSp">
        <pc:chgData name="Sigrun Sætrevik" userId="S::sk5034730@stavanger.kommune.no::ce2dbee8-ae42-4a2f-9f98-896128ea844d" providerId="AD" clId="Web-{27104C63-5FDE-47AF-BD0D-ECD960ED999B}" dt="2019-05-07T06:22:44.364" v="6" actId="20577"/>
        <pc:sldMkLst>
          <pc:docMk/>
          <pc:sldMk cId="797032818" sldId="271"/>
        </pc:sldMkLst>
        <pc:spChg chg="mod">
          <ac:chgData name="Sigrun Sætrevik" userId="S::sk5034730@stavanger.kommune.no::ce2dbee8-ae42-4a2f-9f98-896128ea844d" providerId="AD" clId="Web-{27104C63-5FDE-47AF-BD0D-ECD960ED999B}" dt="2019-05-07T06:22:44.364" v="6" actId="20577"/>
          <ac:spMkLst>
            <pc:docMk/>
            <pc:sldMk cId="797032818" sldId="271"/>
            <ac:spMk id="5" creationId="{4066B9A7-D139-4EF8-A7B1-D3BF5432A42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7BDB9-BBF7-954D-84EF-6830B72D0BAD}" type="datetimeFigureOut">
              <a:rPr lang="nb-NO" smtClean="0"/>
              <a:t>06.05.2019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FCE5E-7EAF-3447-916A-4E54D92046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1835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6T12:36:05.2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1389 528,'-97'-177,"89"157,-2 1,0 0,-1 1,-1 0,-1 1,0 1,-2 0,1 0,-2 2,0 0,-1 0,0 2,-1 0,0 1,-1 1,-1 0,-39-14,31 11,0 2,-1 0,-1 2,0 1,0 2,-1 0,1 2,-4 2,-197 4,213 2,1 0,0 1,0 1,1 1,0 0,0 1,1 1,0 1,0 0,-10 10,-55 31,66-43,0 0,1 1,-1 1,2 0,0 1,0 0,1 0,0 2,1-1,0 1,1 1,1 0,0 0,1 0,0 1,1 0,1 0,-2 12,-4 32,3-1,3 1,2 0,3 1,5 35,-2 37,15 59,-10-160,1-1,1 0,2-1,0 0,2-1,2 0,0-1,2-1,1-1,6 7,-13-25,-1 1,1-1,1-1,-1 0,1-1,0 0,0-1,0-1,1 0,-1 0,1-1,0-1,-1-1,9 0,57 8,273-1,-322-12,-1 0,0-2,0-1,-1-1,0-1,-1-2,0-1,0 0,-2-3,7-4,181-183,-205 191,-1-1,0 0,-1 0,0 0,-1-1,0 1,-1-1,-1 0,0-1,-1 1,0-1,-1 1,-1-1,0 1,-2-1,1 1,-1 0,-2-3,0-63,13-161,-5 223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BA9BD-48AB-0246-A42A-0AC5D2791DC1}" type="datetimeFigureOut">
              <a:rPr lang="nb-NO" smtClean="0"/>
              <a:t>06.05.2019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A2D19-91EB-7A46-BC45-4C18D56E29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9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A2D19-91EB-7A46-BC45-4C18D56E295E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942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2595028"/>
            <a:ext cx="9144000" cy="841191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1524000" y="2127325"/>
            <a:ext cx="9144000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24" y="0"/>
            <a:ext cx="853999" cy="87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bilde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44297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1340679"/>
            <a:ext cx="9144000" cy="642573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8200" y="2066162"/>
            <a:ext cx="9144000" cy="366635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838200" y="872976"/>
            <a:ext cx="9144000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24" y="0"/>
            <a:ext cx="853999" cy="872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bilde_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48" y="-1"/>
            <a:ext cx="12195448" cy="644297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1340679"/>
            <a:ext cx="9144000" cy="642573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8200" y="2066162"/>
            <a:ext cx="9144000" cy="366635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838200" y="872976"/>
            <a:ext cx="9144000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24" y="0"/>
            <a:ext cx="853999" cy="872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bilde_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863" y="-1"/>
            <a:ext cx="12210864" cy="644297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1340679"/>
            <a:ext cx="9144000" cy="642573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8200" y="2066162"/>
            <a:ext cx="9144000" cy="366635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838200" y="872976"/>
            <a:ext cx="9144000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24" y="0"/>
            <a:ext cx="853999" cy="872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bilde_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" y="0"/>
            <a:ext cx="12191679" cy="644297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1340679"/>
            <a:ext cx="9144000" cy="642573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8200" y="2066162"/>
            <a:ext cx="9144000" cy="366635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838200" y="872976"/>
            <a:ext cx="9144000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24" y="0"/>
            <a:ext cx="853999" cy="872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15600" cy="673769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1289050"/>
            <a:ext cx="10515600" cy="47752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775595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5542722" cy="1178886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5542722" cy="423545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3" name="Plassholder for bilde 12"/>
          <p:cNvSpPr>
            <a:spLocks noGrp="1"/>
          </p:cNvSpPr>
          <p:nvPr>
            <p:ph type="pic" sz="quarter" idx="14"/>
          </p:nvPr>
        </p:nvSpPr>
        <p:spPr>
          <a:xfrm>
            <a:off x="6878638" y="258763"/>
            <a:ext cx="4999037" cy="588327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5542722" cy="1178886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5542722" cy="423545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>
          <a:xfrm>
            <a:off x="6818243" y="3299791"/>
            <a:ext cx="5118170" cy="289304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6818244" y="238538"/>
            <a:ext cx="2484782" cy="291216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3"/>
          <p:cNvSpPr>
            <a:spLocks noGrp="1"/>
          </p:cNvSpPr>
          <p:nvPr>
            <p:ph type="pic" sz="quarter" idx="16"/>
          </p:nvPr>
        </p:nvSpPr>
        <p:spPr>
          <a:xfrm>
            <a:off x="9442175" y="238538"/>
            <a:ext cx="2484782" cy="291216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71922" cy="671990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199" y="1302026"/>
            <a:ext cx="10552043" cy="140141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>
          <a:xfrm>
            <a:off x="218661" y="2872409"/>
            <a:ext cx="11717752" cy="332042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71922" cy="671990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288925" y="1371600"/>
            <a:ext cx="11637963" cy="48006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745163"/>
            <a:ext cx="11085513" cy="536575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nb-NO"/>
              <a:t>Klikk for å legge til billedtekst</a:t>
            </a: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6"/>
          </p:nvPr>
        </p:nvSpPr>
        <p:spPr>
          <a:xfrm>
            <a:off x="277813" y="249238"/>
            <a:ext cx="11645900" cy="533717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bilde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2595028"/>
            <a:ext cx="9144000" cy="841191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1524000" y="2127325"/>
            <a:ext cx="9144000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24" y="0"/>
            <a:ext cx="853999" cy="872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9"/>
          </p:nvPr>
        </p:nvSpPr>
        <p:spPr>
          <a:xfrm>
            <a:off x="149225" y="195943"/>
            <a:ext cx="5764213" cy="599689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bilde 9"/>
          <p:cNvSpPr>
            <a:spLocks noGrp="1"/>
          </p:cNvSpPr>
          <p:nvPr>
            <p:ph type="pic" sz="quarter" idx="20"/>
          </p:nvPr>
        </p:nvSpPr>
        <p:spPr>
          <a:xfrm>
            <a:off x="6212094" y="195943"/>
            <a:ext cx="5764213" cy="599689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288925" y="288925"/>
            <a:ext cx="11658600" cy="58928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1333" y="0"/>
            <a:ext cx="12203334" cy="644297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1333" y="0"/>
            <a:ext cx="12203334" cy="640639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32534" y="683523"/>
            <a:ext cx="10515600" cy="132556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1333" y="0"/>
            <a:ext cx="12203334" cy="640639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32534" y="683523"/>
            <a:ext cx="10515600" cy="132556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71922" cy="671990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199" y="1302026"/>
            <a:ext cx="10552043" cy="140141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>
          <a:xfrm>
            <a:off x="3219882" y="2872409"/>
            <a:ext cx="2763079" cy="3320429"/>
          </a:xfrm>
        </p:spPr>
        <p:txBody>
          <a:bodyPr numCol="1" spcCol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228005" y="2872408"/>
            <a:ext cx="2763079" cy="3320429"/>
          </a:xfrm>
        </p:spPr>
        <p:txBody>
          <a:bodyPr numCol="1" spcCol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3"/>
          <p:cNvSpPr>
            <a:spLocks noGrp="1"/>
          </p:cNvSpPr>
          <p:nvPr>
            <p:ph type="pic" sz="quarter" idx="16"/>
          </p:nvPr>
        </p:nvSpPr>
        <p:spPr>
          <a:xfrm>
            <a:off x="9203635" y="2872409"/>
            <a:ext cx="2763079" cy="3320429"/>
          </a:xfrm>
        </p:spPr>
        <p:txBody>
          <a:bodyPr numCol="1" spcCol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6211759" y="2872408"/>
            <a:ext cx="2763079" cy="3320429"/>
          </a:xfrm>
        </p:spPr>
        <p:txBody>
          <a:bodyPr numCol="1" spcCol="0"/>
          <a:lstStyle/>
          <a:p>
            <a:r>
              <a:rPr lang="nb-NO"/>
              <a:t>Klikk på ikonet for å legge til et bilde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71922" cy="671990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  <a:prstGeom prst="rect">
            <a:avLst/>
          </a:prstGeo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199" y="1302026"/>
            <a:ext cx="10552043" cy="140141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9"/>
          </p:nvPr>
        </p:nvSpPr>
        <p:spPr>
          <a:xfrm>
            <a:off x="149225" y="2871788"/>
            <a:ext cx="5764213" cy="332105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bilde 9"/>
          <p:cNvSpPr>
            <a:spLocks noGrp="1"/>
          </p:cNvSpPr>
          <p:nvPr>
            <p:ph type="pic" sz="quarter" idx="20"/>
          </p:nvPr>
        </p:nvSpPr>
        <p:spPr>
          <a:xfrm>
            <a:off x="6212094" y="2871788"/>
            <a:ext cx="5764213" cy="332105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bilde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2595028"/>
            <a:ext cx="9144000" cy="841191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1524000" y="2127325"/>
            <a:ext cx="9144000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24" y="0"/>
            <a:ext cx="853999" cy="872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bilde_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2595028"/>
            <a:ext cx="9144000" cy="841191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1524000" y="2127325"/>
            <a:ext cx="9144000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24" y="0"/>
            <a:ext cx="853999" cy="872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bilde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686910"/>
            <a:ext cx="9144000" cy="1749309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bilde_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650029" cy="6858000"/>
          </a:xfrm>
          <a:solidFill>
            <a:schemeClr val="bg1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14172" y="2364022"/>
            <a:ext cx="4353828" cy="1591961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14172" y="4077321"/>
            <a:ext cx="4353828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6314172" y="1896319"/>
            <a:ext cx="4353827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24" y="0"/>
            <a:ext cx="853999" cy="87297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5790" y="6331580"/>
            <a:ext cx="2723539" cy="4494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bilde_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650029" cy="6858000"/>
          </a:xfrm>
          <a:solidFill>
            <a:schemeClr val="bg1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14172" y="2364022"/>
            <a:ext cx="4353828" cy="1591961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14172" y="4077321"/>
            <a:ext cx="4353828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6314172" y="1896319"/>
            <a:ext cx="4353827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24" y="0"/>
            <a:ext cx="853999" cy="87297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5790" y="6331580"/>
            <a:ext cx="2723539" cy="4494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bilde_8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650029" cy="6858000"/>
          </a:xfrm>
          <a:solidFill>
            <a:schemeClr val="bg1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14172" y="2364022"/>
            <a:ext cx="4353828" cy="1591961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14172" y="4077321"/>
            <a:ext cx="4353828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6314172" y="1896319"/>
            <a:ext cx="4353827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24" y="0"/>
            <a:ext cx="853999" cy="87297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5790" y="6331580"/>
            <a:ext cx="2723539" cy="4494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bilde_9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650029" cy="6858000"/>
          </a:xfrm>
          <a:solidFill>
            <a:schemeClr val="bg1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14172" y="2364022"/>
            <a:ext cx="4353828" cy="1591961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14172" y="4077321"/>
            <a:ext cx="4353828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6314172" y="1896319"/>
            <a:ext cx="4353827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24" y="0"/>
            <a:ext cx="853999" cy="87297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5790" y="6331580"/>
            <a:ext cx="2723539" cy="44942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408580"/>
            <a:ext cx="12192000" cy="4494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14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2160" y="6408580"/>
            <a:ext cx="2723539" cy="44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84" r:id="rId5"/>
    <p:sldLayoutId id="2147483667" r:id="rId6"/>
    <p:sldLayoutId id="2147483668" r:id="rId7"/>
    <p:sldLayoutId id="2147483670" r:id="rId8"/>
    <p:sldLayoutId id="2147483671" r:id="rId9"/>
    <p:sldLayoutId id="2147483663" r:id="rId10"/>
    <p:sldLayoutId id="2147483664" r:id="rId11"/>
    <p:sldLayoutId id="2147483665" r:id="rId12"/>
    <p:sldLayoutId id="2147483666" r:id="rId13"/>
    <p:sldLayoutId id="2147483650" r:id="rId14"/>
    <p:sldLayoutId id="2147483672" r:id="rId15"/>
    <p:sldLayoutId id="2147483673" r:id="rId16"/>
    <p:sldLayoutId id="2147483674" r:id="rId17"/>
    <p:sldLayoutId id="2147483677" r:id="rId18"/>
    <p:sldLayoutId id="2147483678" r:id="rId19"/>
    <p:sldLayoutId id="2147483680" r:id="rId20"/>
    <p:sldLayoutId id="2147483679" r:id="rId21"/>
    <p:sldLayoutId id="2147483681" r:id="rId22"/>
    <p:sldLayoutId id="2147483682" r:id="rId23"/>
    <p:sldLayoutId id="2147483683" r:id="rId24"/>
    <p:sldLayoutId id="2147483675" r:id="rId25"/>
    <p:sldLayoutId id="2147483676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B0F0"/>
        </a:buClr>
        <a:buSzPct val="70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SzPct val="7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tableau.com/profile/stavanger.statistikken#!/vizhome/Levekrsunderskelsen2018/Innhold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C60A6709-6BB1-4AE3-86BF-6007D9C94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95028"/>
            <a:ext cx="9144000" cy="1109869"/>
          </a:xfrm>
        </p:spPr>
        <p:txBody>
          <a:bodyPr>
            <a:normAutofit fontScale="90000"/>
          </a:bodyPr>
          <a:lstStyle/>
          <a:p>
            <a:r>
              <a:rPr lang="nb-NO"/>
              <a:t>Folkehelsemelding 2019</a:t>
            </a:r>
            <a:br>
              <a:rPr lang="nb-NO"/>
            </a:br>
            <a:r>
              <a:rPr lang="nb-NO"/>
              <a:t>Den åttende levekårsundersøkelsen</a:t>
            </a:r>
            <a:br>
              <a:rPr lang="nb-NO"/>
            </a:br>
            <a:endParaRPr lang="nb-NO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CE5AB358-0722-4E62-8AA6-7D95A5BEE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8821" y="4011942"/>
            <a:ext cx="9144000" cy="1655762"/>
          </a:xfrm>
        </p:spPr>
        <p:txBody>
          <a:bodyPr/>
          <a:lstStyle/>
          <a:p>
            <a:r>
              <a:rPr lang="nb-NO"/>
              <a:t>Presentasjon i kommunalutvalget 7. mai, 2019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5DAA2828-E180-4B7C-9AE0-453C7C655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D6D04B0-2A6C-46AA-8128-AF4618E487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43663"/>
            <a:ext cx="476250" cy="365125"/>
          </a:xfrm>
          <a:prstGeom prst="rect">
            <a:avLst/>
          </a:prstGeom>
        </p:spPr>
        <p:txBody>
          <a:bodyPr/>
          <a:lstStyle/>
          <a:p>
            <a:fld id="{D00DF6C2-B078-1C44-8738-7E8A6798AE5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5967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B79EEE-CF58-4968-9F36-ECFA7ACC3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Nytt i år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0961CF0-BF74-491D-9C3E-202C5DB5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DAA93C0-12BE-4820-8F28-50C1A535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F6C2-B078-1C44-8738-7E8A6798AE5D}" type="slidenum">
              <a:rPr lang="nb-NO" smtClean="0"/>
              <a:t>10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C25FB90-217F-4824-8EF3-28C1DD7544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Levekårsundersøkelsen er interaktiv</a:t>
            </a:r>
          </a:p>
          <a:p>
            <a:r>
              <a:rPr lang="nb-NO"/>
              <a:t>Flere datasett inngår</a:t>
            </a:r>
          </a:p>
          <a:p>
            <a:pPr lvl="1"/>
            <a:r>
              <a:rPr lang="nb-NO"/>
              <a:t>Boligpris – lokalt</a:t>
            </a:r>
          </a:p>
          <a:p>
            <a:pPr lvl="1"/>
            <a:r>
              <a:rPr lang="nb-NO"/>
              <a:t>Inntektsforskjeller på bydel</a:t>
            </a:r>
          </a:p>
          <a:p>
            <a:pPr lvl="1"/>
            <a:r>
              <a:rPr lang="nb-NO"/>
              <a:t>Befolkningsstruktur mer detaljert</a:t>
            </a:r>
          </a:p>
          <a:p>
            <a:pPr lvl="1"/>
            <a:r>
              <a:rPr lang="nb-NO"/>
              <a:t>Flyttinger</a:t>
            </a:r>
          </a:p>
          <a:p>
            <a:pPr lvl="1"/>
            <a:r>
              <a:rPr lang="nb-NO"/>
              <a:t>Boligbygging</a:t>
            </a:r>
          </a:p>
          <a:p>
            <a:r>
              <a:rPr lang="nb-NO"/>
              <a:t>Indeks erstattet av «lappe-teppe»</a:t>
            </a:r>
          </a:p>
          <a:p>
            <a:r>
              <a:rPr lang="nb-NO"/>
              <a:t>Viser utvikling også i Rennesøy og  Finnøy</a:t>
            </a:r>
          </a:p>
        </p:txBody>
      </p:sp>
    </p:spTree>
    <p:extLst>
      <p:ext uri="{BB962C8B-B14F-4D97-AF65-F5344CB8AC3E}">
        <p14:creationId xmlns:p14="http://schemas.microsoft.com/office/powerpoint/2010/main" val="401932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E3A7C6-F7E3-4F85-B9A2-ABAF07A5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«Lappeteppet»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08D9C1E-083F-42A3-8971-2A253D9E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9CF83AC-F953-4A7C-B7E4-A07ECC890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F6C2-B078-1C44-8738-7E8A6798AE5D}" type="slidenum">
              <a:rPr lang="nb-NO" smtClean="0"/>
              <a:t>11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40283C1-3B09-4F5D-85B2-5B7D171F1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70" r="22241"/>
          <a:stretch/>
        </p:blipFill>
        <p:spPr>
          <a:xfrm rot="5400000">
            <a:off x="3601355" y="-2436697"/>
            <a:ext cx="4771987" cy="1197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9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CEF124-990D-4279-B969-FC4E10517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Utvikling av problematikken 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6E808C2-827C-4F2E-AD79-02309631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415655-5683-4DA7-945F-19F2B747E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F6C2-B078-1C44-8738-7E8A6798AE5D}" type="slidenum">
              <a:rPr lang="nb-NO" smtClean="0"/>
              <a:t>12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F56D61D-E203-4EB2-92ED-5B95B25E24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Ny modell for ressursfordeling i skolen</a:t>
            </a:r>
          </a:p>
          <a:p>
            <a:r>
              <a:rPr lang="nb-NO"/>
              <a:t>Områdeløft med egne analyser av levekår</a:t>
            </a:r>
          </a:p>
          <a:p>
            <a:r>
              <a:rPr lang="nb-NO"/>
              <a:t>Folkehelsemelding </a:t>
            </a:r>
          </a:p>
          <a:p>
            <a:r>
              <a:rPr lang="nb-NO" err="1"/>
              <a:t>Hanlingsplan</a:t>
            </a:r>
            <a:r>
              <a:rPr lang="nb-NO"/>
              <a:t> for barn i lavinntektsfamilier</a:t>
            </a:r>
          </a:p>
          <a:p>
            <a:r>
              <a:rPr lang="nb-NO"/>
              <a:t>Nye kilder og kanaler  - omdefinering og videreutvikling av begreper</a:t>
            </a:r>
          </a:p>
          <a:p>
            <a:pPr lvl="1"/>
            <a:r>
              <a:rPr lang="nb-NO"/>
              <a:t>Kommunehelsa.no</a:t>
            </a:r>
          </a:p>
          <a:p>
            <a:pPr lvl="1"/>
            <a:r>
              <a:rPr lang="nb-NO"/>
              <a:t>Barnefattigdom.no</a:t>
            </a:r>
          </a:p>
          <a:p>
            <a:pPr lvl="1"/>
            <a:r>
              <a:rPr lang="nb-NO"/>
              <a:t>Husbanken : Indikatorsett for områder med områdeløft</a:t>
            </a:r>
          </a:p>
        </p:txBody>
      </p:sp>
    </p:spTree>
    <p:extLst>
      <p:ext uri="{BB962C8B-B14F-4D97-AF65-F5344CB8AC3E}">
        <p14:creationId xmlns:p14="http://schemas.microsoft.com/office/powerpoint/2010/main" val="1064240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531E2F-19D9-4790-B27D-EE0B47B3E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Den 8. levekårsundersøkelsen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9EA2867-A76C-4308-8D65-EF3FD3F5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16BA894-4F76-41D0-81E6-ECFABD61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F6C2-B078-1C44-8738-7E8A6798AE5D}" type="slidenum">
              <a:rPr lang="nb-NO" smtClean="0"/>
              <a:t>13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1D521DA-7EC3-4067-A067-4561C292D6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289050"/>
            <a:ext cx="4965235" cy="4775200"/>
          </a:xfrm>
        </p:spPr>
        <p:txBody>
          <a:bodyPr/>
          <a:lstStyle/>
          <a:p>
            <a:r>
              <a:rPr lang="nb-NO"/>
              <a:t>Hva skjedde ved «oljenedturen»?</a:t>
            </a:r>
          </a:p>
          <a:p>
            <a:pPr lvl="1"/>
            <a:r>
              <a:rPr lang="nb-NO"/>
              <a:t>Bratt stigning i arbeidsledighet</a:t>
            </a:r>
          </a:p>
          <a:p>
            <a:pPr lvl="1"/>
            <a:r>
              <a:rPr lang="nb-NO"/>
              <a:t>Netto utflytting fra regionen</a:t>
            </a:r>
          </a:p>
          <a:p>
            <a:pPr lvl="1"/>
            <a:r>
              <a:rPr lang="nb-NO"/>
              <a:t>Fall i kjøpekraft</a:t>
            </a:r>
          </a:p>
          <a:p>
            <a:pPr lvl="1"/>
            <a:r>
              <a:rPr lang="nb-NO"/>
              <a:t>Boligprisfall </a:t>
            </a:r>
          </a:p>
          <a:p>
            <a:pPr lvl="1"/>
            <a:r>
              <a:rPr lang="nb-NO"/>
              <a:t>Solid vekst i barn i lavinntektsfamilier</a:t>
            </a:r>
          </a:p>
          <a:p>
            <a:pPr lvl="1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4A5AD8A-0F76-44C1-999D-3BBEAE9C0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06932"/>
            <a:ext cx="5151143" cy="2863011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F6831A0B-AB71-488F-A09A-E81DF13C5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737" y="1178493"/>
            <a:ext cx="5035732" cy="329212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135CB24-0347-4389-9EBC-09204299F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475" y="1163374"/>
            <a:ext cx="5126724" cy="329212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429F05A4-2871-4C0F-86CD-15A65BA6F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601" y="1164656"/>
            <a:ext cx="5277170" cy="351434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AF9EA33-E9D1-47BF-A5C1-0E93B63D6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4737" y="1163374"/>
            <a:ext cx="5300462" cy="38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9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BC5166-EC7B-4ABD-A041-10A8D6C82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Arbeidsledighet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8C9FA11-C8F3-46FF-BE5A-A9C36D33F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E2783CF-0BD9-4012-8FCA-2154BD05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F6C2-B078-1C44-8738-7E8A6798AE5D}" type="slidenum">
              <a:rPr lang="nb-NO" smtClean="0"/>
              <a:t>14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C938A43-6C0C-4688-B60F-353CC53D73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289050"/>
            <a:ext cx="5468332" cy="4775200"/>
          </a:xfrm>
        </p:spPr>
        <p:txBody>
          <a:bodyPr/>
          <a:lstStyle/>
          <a:p>
            <a:r>
              <a:rPr lang="nb-NO"/>
              <a:t>Arbeidsledigheten slo sterkt ut, spesielt i de de sentrumsnære områdene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F27BCB7-F71A-45EE-8CD9-4BC6BC2F0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407" y="2457818"/>
            <a:ext cx="9592249" cy="3909294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FA0BB29-7C57-43C2-B231-CB228B947F84}"/>
              </a:ext>
            </a:extLst>
          </p:cNvPr>
          <p:cNvSpPr txBox="1"/>
          <p:nvPr/>
        </p:nvSpPr>
        <p:spPr>
          <a:xfrm>
            <a:off x="9997213" y="2510267"/>
            <a:ext cx="177765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% arbeidsledighet, 15-74 år</a:t>
            </a:r>
          </a:p>
        </p:txBody>
      </p:sp>
    </p:spTree>
    <p:extLst>
      <p:ext uri="{BB962C8B-B14F-4D97-AF65-F5344CB8AC3E}">
        <p14:creationId xmlns:p14="http://schemas.microsoft.com/office/powerpoint/2010/main" val="572376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44112A-CFF8-468C-A934-41E1DE8B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Lavinntekt barn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66A467A-AE71-4FAE-96AD-0E0D5584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712C2D8-AA67-4FC3-9337-BC84AB90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F6C2-B078-1C44-8738-7E8A6798AE5D}" type="slidenum">
              <a:rPr lang="nb-NO" smtClean="0"/>
              <a:t>15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457D420-7EFC-42FE-90BD-19B0169FF9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Klar økning, særlig i sentrumsnære områder</a:t>
            </a:r>
          </a:p>
          <a:p>
            <a:r>
              <a:rPr lang="nb-NO"/>
              <a:t>Bildet varierer fra sone til sone</a:t>
            </a:r>
          </a:p>
          <a:p>
            <a:r>
              <a:rPr lang="nb-NO"/>
              <a:t>Største overraskelsen kom i 2017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810275A-AA69-4BCD-9C6E-05FD7F181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1" y="2967247"/>
            <a:ext cx="7322301" cy="339986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FBBFA085-A138-4BCB-ABA5-963C4A3E23B3}"/>
              </a:ext>
            </a:extLst>
          </p:cNvPr>
          <p:cNvSpPr txBox="1"/>
          <p:nvPr/>
        </p:nvSpPr>
        <p:spPr>
          <a:xfrm>
            <a:off x="6760409" y="2967247"/>
            <a:ext cx="22108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Barn i lavinntektshusholdninger, EU-60 %, kommunal median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A7EFBEE-3C55-4720-A7F0-56D77067D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378" y="3771347"/>
            <a:ext cx="4360761" cy="267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2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E91640-2B3D-4019-A31A-BC530D864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Ikke oppnådd kompetanse, 21 – 29 år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9917806-FDDC-4655-851C-AED79485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C02AD17-9BAE-4796-94B3-047DF4A9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F6C2-B078-1C44-8738-7E8A6798AE5D}" type="slidenum">
              <a:rPr lang="nb-NO" smtClean="0"/>
              <a:t>16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6A4AD76-25A3-4D8A-B7B0-F02D4CD191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Dvs. ikke gjennomført i videregående</a:t>
            </a:r>
          </a:p>
          <a:p>
            <a:r>
              <a:rPr lang="nb-NO"/>
              <a:t>Generelt høyt nivå i Stavanger</a:t>
            </a:r>
          </a:p>
          <a:p>
            <a:r>
              <a:rPr lang="nb-NO"/>
              <a:t>Holder seg stabilt, men generelt gjør tidligere svakere soner det bedre, mens tidligere sterke soner gjør det noe svakere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4FD2F3B-33D9-4212-A170-ED9E1EA6A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31" y="3240081"/>
            <a:ext cx="6734697" cy="312703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E3782C7-952F-4507-8057-0D0BA022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401" y="3490695"/>
            <a:ext cx="2843419" cy="255808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7417934-2710-4304-8EC9-7E44681BF08C}"/>
              </a:ext>
            </a:extLst>
          </p:cNvPr>
          <p:cNvSpPr txBox="1"/>
          <p:nvPr/>
        </p:nvSpPr>
        <p:spPr>
          <a:xfrm>
            <a:off x="6485642" y="3089621"/>
            <a:ext cx="1481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Ikke oppnådd kompetanse 21- 29 år</a:t>
            </a:r>
          </a:p>
        </p:txBody>
      </p:sp>
    </p:spTree>
    <p:extLst>
      <p:ext uri="{BB962C8B-B14F-4D97-AF65-F5344CB8AC3E}">
        <p14:creationId xmlns:p14="http://schemas.microsoft.com/office/powerpoint/2010/main" val="413180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9D824CF1-9FA1-47E1-9FA4-4FCAD8A6E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27" y="1313896"/>
            <a:ext cx="9157956" cy="455110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E6F6E86-AC2A-4108-948C-961AC1DC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Sentrumsnæreområder</a:t>
            </a:r>
            <a:br>
              <a:rPr lang="nb-NO"/>
            </a:br>
            <a:r>
              <a:rPr lang="nb-NO"/>
              <a:t>- Lav skår på levekår – Høy attraktivitet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51A9BC6-6A6C-42DC-9B79-079D3E189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AE2A75E-2AE3-41E9-BF1A-D987D0F2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F6C2-B078-1C44-8738-7E8A6798AE5D}" type="slidenum">
              <a:rPr lang="nb-NO" smtClean="0"/>
              <a:t>17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066B9A7-D139-4EF8-A7B1-D3BF5432A4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461" y="1468605"/>
            <a:ext cx="4186561" cy="42416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/>
          </a:p>
          <a:p>
            <a:r>
              <a:rPr lang="nb-NO"/>
              <a:t>Storhaug Øst/Kampen Våland:</a:t>
            </a:r>
          </a:p>
          <a:p>
            <a:pPr lvl="1"/>
            <a:r>
              <a:rPr lang="nb-NO"/>
              <a:t>Høy netto innflytting</a:t>
            </a:r>
          </a:p>
          <a:p>
            <a:pPr lvl="1"/>
            <a:endParaRPr lang="nb-NO"/>
          </a:p>
          <a:p>
            <a:pPr lvl="1"/>
            <a:r>
              <a:rPr lang="nb-NO"/>
              <a:t>Høy vekst av barn </a:t>
            </a:r>
            <a:endParaRPr lang="nb-NO">
              <a:cs typeface="Arial"/>
            </a:endParaRPr>
          </a:p>
          <a:p>
            <a:pPr lvl="1"/>
            <a:endParaRPr lang="nb-NO"/>
          </a:p>
          <a:p>
            <a:pPr lvl="1"/>
            <a:r>
              <a:rPr lang="nb-NO"/>
              <a:t>Høyest boligbygging</a:t>
            </a:r>
            <a:endParaRPr lang="nb-NO">
              <a:cs typeface="Arial"/>
            </a:endParaRPr>
          </a:p>
          <a:p>
            <a:pPr lvl="1"/>
            <a:endParaRPr lang="nb-NO"/>
          </a:p>
          <a:p>
            <a:pPr lvl="2"/>
            <a:r>
              <a:rPr lang="nb-NO"/>
              <a:t>I 2018 ble 85 % av nye boliger solgt i sentrumsnære områder</a:t>
            </a:r>
          </a:p>
          <a:p>
            <a:pPr lvl="1"/>
            <a:endParaRPr lang="nb-NO"/>
          </a:p>
          <a:p>
            <a:pPr marL="457200" lvl="1" indent="0">
              <a:buNone/>
            </a:pPr>
            <a:endParaRPr lang="nb-NO"/>
          </a:p>
          <a:p>
            <a:pPr lvl="1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A645C170-AA93-4C84-818F-A4EEC223DF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680"/>
          <a:stretch/>
        </p:blipFill>
        <p:spPr>
          <a:xfrm>
            <a:off x="4531806" y="1356599"/>
            <a:ext cx="7046388" cy="424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3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B6E105-80F1-4227-8B29-F55E17CF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Interaktiv presentasjon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401A506-6E6E-45CD-B74A-917A6D6F2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AF8314-AA7E-4AFD-A250-E16FBEDF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F6C2-B078-1C44-8738-7E8A6798AE5D}" type="slidenum">
              <a:rPr lang="nb-NO" smtClean="0"/>
              <a:t>18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8605CC5-D7CB-4850-8F32-95A0393C7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>
              <a:hlinkClick r:id="rId2"/>
            </a:endParaRPr>
          </a:p>
          <a:p>
            <a:endParaRPr lang="nb-NO">
              <a:hlinkClick r:id="rId2"/>
            </a:endParaRPr>
          </a:p>
          <a:p>
            <a:r>
              <a:rPr lang="nb-NO">
                <a:hlinkClick r:id="rId2"/>
              </a:rPr>
              <a:t>https://public.tableau.com/profile/stavanger.statistikken#!/vizhome/Levekrsunderskelsen2018/Innhold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85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1B917F7A-BB19-4422-ADB8-C91FD135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Folkehelseloven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FF23791-A8B8-4EED-8EDD-9A917ACB0C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1767" y="1593130"/>
            <a:ext cx="5542722" cy="30099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b-NO" sz="3200"/>
              <a:t>Folkehelseloven skal bidra til en samfunnsutvikling som fremmer folkehelse, herunder utjevner sosiale helseforskjeller. </a:t>
            </a:r>
            <a:endParaRPr lang="nb-NO" sz="3200">
              <a:cs typeface="Arial"/>
            </a:endParaRPr>
          </a:p>
        </p:txBody>
      </p:sp>
      <p:pic>
        <p:nvPicPr>
          <p:cNvPr id="10" name="Plassholder for bilde 14">
            <a:extLst>
              <a:ext uri="{FF2B5EF4-FFF2-40B4-BE49-F238E27FC236}">
                <a16:creationId xmlns:a16="http://schemas.microsoft.com/office/drawing/2014/main" id="{0547A9AD-3FCF-4BA9-B117-AF284C48D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r="2043"/>
          <a:stretch>
            <a:fillRect/>
          </a:stretch>
        </p:blipFill>
        <p:spPr>
          <a:xfrm>
            <a:off x="7974857" y="754665"/>
            <a:ext cx="3909443" cy="530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83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16C04A-D651-4E65-98DC-D72F4E48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90888"/>
            <a:ext cx="4028768" cy="673769"/>
          </a:xfrm>
        </p:spPr>
        <p:txBody>
          <a:bodyPr>
            <a:normAutofit fontScale="90000"/>
          </a:bodyPr>
          <a:lstStyle/>
          <a:p>
            <a:r>
              <a:rPr lang="nb-NO"/>
              <a:t>Folkehelseloven § 4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9B1E2DD-F250-4502-A1C9-2FDB2FB66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49E14DE-E2AD-4FA3-927E-4B1B6880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F6C2-B078-1C44-8738-7E8A6798AE5D}" type="slidenum">
              <a:rPr lang="nb-NO" smtClean="0"/>
              <a:t>3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079052F-04ED-4C27-9CC6-6E26733A17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89471"/>
            <a:ext cx="4374663" cy="293936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/>
              <a:t>Kommunen skal fremme befolkningens helse, trivsel, gode sosiale og miljømessige forhold og bidra til å forebygge psykisk og somatisk sykdom, skade eller lidelse, bidra til utjevning av sosiale helseforskjeller og bidra til å beskytte befolkningen mot faktorer som kan ha negativ innvirkning på helsen.</a:t>
            </a:r>
          </a:p>
        </p:txBody>
      </p:sp>
      <p:sp>
        <p:nvSpPr>
          <p:cNvPr id="6" name="Tittel 2">
            <a:extLst>
              <a:ext uri="{FF2B5EF4-FFF2-40B4-BE49-F238E27FC236}">
                <a16:creationId xmlns:a16="http://schemas.microsoft.com/office/drawing/2014/main" id="{583EFC65-1F35-4F78-B6F4-D772934F38AE}"/>
              </a:ext>
            </a:extLst>
          </p:cNvPr>
          <p:cNvSpPr txBox="1">
            <a:spLocks/>
          </p:cNvSpPr>
          <p:nvPr/>
        </p:nvSpPr>
        <p:spPr>
          <a:xfrm>
            <a:off x="5980471" y="943172"/>
            <a:ext cx="5289063" cy="105018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/>
              <a:t>Plan- og bygningsloven § 3-1 første ledd bokstav f</a:t>
            </a:r>
            <a:br>
              <a:rPr lang="nb-NO" sz="3200"/>
            </a:br>
            <a:endParaRPr lang="nb-NO" sz="320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6FC83B7-4D6F-4F01-B21F-89142EC9F2E2}"/>
              </a:ext>
            </a:extLst>
          </p:cNvPr>
          <p:cNvSpPr txBox="1"/>
          <p:nvPr/>
        </p:nvSpPr>
        <p:spPr>
          <a:xfrm>
            <a:off x="6096000" y="1789471"/>
            <a:ext cx="4866968" cy="12875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/>
              <a:t>Planer skal fremme befolkningens helse og motvirke sosiale helseforskjeller, samt bidra til å forebygge kriminalitet.</a:t>
            </a:r>
          </a:p>
        </p:txBody>
      </p:sp>
    </p:spTree>
    <p:extLst>
      <p:ext uri="{BB962C8B-B14F-4D97-AF65-F5344CB8AC3E}">
        <p14:creationId xmlns:p14="http://schemas.microsoft.com/office/powerpoint/2010/main" val="39504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3214B8-BD60-49A6-847F-CBE037F5D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§ 5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04CE004-542E-4E77-B527-6C3B2F31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4D83790-E435-4367-84EC-ED9037D99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F6C2-B078-1C44-8738-7E8A6798AE5D}" type="slidenum">
              <a:rPr lang="nb-NO" smtClean="0"/>
              <a:t>4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05625C6-3A60-49FB-8FD5-B93CFBF19E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937" y="1345165"/>
            <a:ext cx="10515600" cy="147469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b="1"/>
              <a:t>Kommunen skal ha nødvendig oversikt over helsetilstanden i befolkningen og de positive og negative faktorer som kan virke inn på denne.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6C036A6-94F7-4534-A966-5CC408F63505}"/>
              </a:ext>
            </a:extLst>
          </p:cNvPr>
          <p:cNvSpPr/>
          <p:nvPr/>
        </p:nvSpPr>
        <p:spPr>
          <a:xfrm>
            <a:off x="806937" y="2641217"/>
            <a:ext cx="10359579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400">
                <a:solidFill>
                  <a:srgbClr val="333333"/>
                </a:solidFill>
                <a:latin typeface="Helvetica Neue"/>
              </a:rPr>
              <a:t>Oversikten skal være skriftlig og identifisere folkehelseutfordringene i kommunen, herunder vurdere konsekvenser og årsaksforhold. Kommunen skal særlig være oppmerksom på trekk ved utviklingen som kan skape eller opprettholde sosiale eller helsemessige problemer eller sosiale helseforskjeller.</a:t>
            </a:r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406156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C9F0A1-DCEA-43DA-BA58-669D1F100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§ 6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42999BA-EAB7-4E3C-86F9-6B6A3184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E482A26-8347-4A5C-9294-C89AFB3B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F6C2-B078-1C44-8738-7E8A6798AE5D}" type="slidenum">
              <a:rPr lang="nb-NO" smtClean="0"/>
              <a:t>5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3A97F2D-C699-46C7-BFDB-40B696F6B2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289050"/>
            <a:ext cx="10802420" cy="4775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b-NO"/>
              <a:t>Oversikten etter § 5 annet ledd skal </a:t>
            </a:r>
            <a:r>
              <a:rPr lang="nb-NO" b="1"/>
              <a:t>inngå som grunnlag for arbeidet med kommunens planstrategi.</a:t>
            </a:r>
            <a:r>
              <a:rPr lang="nb-NO"/>
              <a:t> En drøfting av kommunens folkehelseutfordringer bør inngå i strategien, jf. plan- og bygningsloven § 10-1.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/>
              <a:t>Kommunen skal i sitt arbeid med kommuneplaner etter plan- og bygningsloven kapittel 11 fastsette </a:t>
            </a:r>
            <a:r>
              <a:rPr lang="nb-NO" b="1"/>
              <a:t>overordnede mål og strategier for folkehelsearbeidet </a:t>
            </a:r>
            <a:r>
              <a:rPr lang="nb-NO"/>
              <a:t>som er egnet til å møte de utfordringer kommunen står overfor med utgangspunkt i oversikten etter § 5 annet ledd.</a:t>
            </a:r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637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200DEB1-7438-4D39-A0F8-611F250B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48939D2-9B7A-4C35-8773-59513FB3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F6C2-B078-1C44-8738-7E8A6798AE5D}" type="slidenum">
              <a:rPr lang="nb-NO" smtClean="0"/>
              <a:t>6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4E58D0E-FDF4-4C77-B8AC-5E8747B17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659" y="647531"/>
            <a:ext cx="3083141" cy="414188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7E6AACB0-541C-495C-8DAE-9750FFB6628F}"/>
              </a:ext>
            </a:extLst>
          </p:cNvPr>
          <p:cNvSpPr txBox="1"/>
          <p:nvPr/>
        </p:nvSpPr>
        <p:spPr>
          <a:xfrm>
            <a:off x="894188" y="2521846"/>
            <a:ext cx="44763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Befolkningssammensetning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Oppvekst- og levekår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Miljø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Skader og ulykker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Helserelatert atferd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Helsetilstand</a:t>
            </a:r>
          </a:p>
          <a:p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C0EF8D0-0666-472D-B21A-FDDA30FE35B9}"/>
              </a:ext>
            </a:extLst>
          </p:cNvPr>
          <p:cNvSpPr txBox="1"/>
          <p:nvPr/>
        </p:nvSpPr>
        <p:spPr>
          <a:xfrm>
            <a:off x="893190" y="2121212"/>
            <a:ext cx="382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Tema i oversikten: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F17A79B-6C07-4578-BB93-51BD7EA91877}"/>
              </a:ext>
            </a:extLst>
          </p:cNvPr>
          <p:cNvSpPr txBox="1"/>
          <p:nvPr/>
        </p:nvSpPr>
        <p:spPr>
          <a:xfrm>
            <a:off x="896776" y="602212"/>
            <a:ext cx="5860111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/>
              <a:t>Kommunen skal holde "løpende" oversikt over helsetilstanden, men hvert fjerde år skal all statistikk samles i et skriftlig oversiktsdokument.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AEA044C-DE73-490F-BDDD-48CAF58DD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774" y="1825477"/>
            <a:ext cx="2929266" cy="414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0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3B95E9-B737-4D9C-AA85-84FF3D63C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0888"/>
            <a:ext cx="4947745" cy="673769"/>
          </a:xfrm>
        </p:spPr>
        <p:txBody>
          <a:bodyPr/>
          <a:lstStyle/>
          <a:p>
            <a:r>
              <a:rPr lang="nb-NO"/>
              <a:t>Folkehelsemelding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510808C-1981-41D0-9D81-8DC1E792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9AEF060-DB3E-40B3-B634-9F7E32CB8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F6C2-B078-1C44-8738-7E8A6798AE5D}" type="slidenum">
              <a:rPr lang="nb-NO" smtClean="0"/>
              <a:t>7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AB8B936-2619-40BC-8C30-9EEE1EFBE0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289050"/>
            <a:ext cx="5877910" cy="4775200"/>
          </a:xfrm>
        </p:spPr>
        <p:txBody>
          <a:bodyPr>
            <a:normAutofit fontScale="85000" lnSpcReduction="20000"/>
          </a:bodyPr>
          <a:lstStyle/>
          <a:p>
            <a:r>
              <a:rPr lang="nb-NO"/>
              <a:t>En del av det løpende oversiktsarbeidet</a:t>
            </a:r>
          </a:p>
          <a:p>
            <a:endParaRPr lang="nb-NO"/>
          </a:p>
          <a:p>
            <a:r>
              <a:rPr lang="nb-NO"/>
              <a:t>Baseres på Folkehelseinstituttets folkehelseprofil for kommunen som offentligjøres i februar hvert år</a:t>
            </a:r>
          </a:p>
          <a:p>
            <a:pPr marL="0" indent="0">
              <a:buNone/>
            </a:pPr>
            <a:endParaRPr lang="nb-NO"/>
          </a:p>
          <a:p>
            <a:r>
              <a:rPr lang="nb-NO"/>
              <a:t>Flere statistikkilder, men det meste er hentet fra «kommunehelsa»</a:t>
            </a:r>
          </a:p>
          <a:p>
            <a:endParaRPr lang="nb-NO"/>
          </a:p>
          <a:p>
            <a:r>
              <a:rPr lang="nb-NO"/>
              <a:t>Viser utvalgt statistikk fra de ulike temaområdene</a:t>
            </a:r>
          </a:p>
          <a:p>
            <a:endParaRPr lang="nb-NO"/>
          </a:p>
          <a:p>
            <a:r>
              <a:rPr lang="nb-NO"/>
              <a:t>Er ikke utfyllende</a:t>
            </a:r>
          </a:p>
          <a:p>
            <a:endParaRPr lang="nb-NO"/>
          </a:p>
          <a:p>
            <a:r>
              <a:rPr lang="nb-NO"/>
              <a:t>Tall fra 2017 og tidligere år</a:t>
            </a:r>
          </a:p>
          <a:p>
            <a:endParaRPr lang="nb-NO"/>
          </a:p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73BC9CD-8A06-4353-A50C-D965D7BD4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559" y="261198"/>
            <a:ext cx="4055330" cy="57478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A02CC05C-DE96-4210-AEB5-DCAD7C922638}"/>
                  </a:ext>
                </a:extLst>
              </p14:cNvPr>
              <p14:cNvContentPartPr/>
              <p14:nvPr/>
            </p14:nvContentPartPr>
            <p14:xfrm>
              <a:off x="9778990" y="3751150"/>
              <a:ext cx="505080" cy="536760"/>
            </p14:xfrm>
          </p:contentPart>
        </mc:Choice>
        <mc:Fallback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A02CC05C-DE96-4210-AEB5-DCAD7C9226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69984" y="3742150"/>
                <a:ext cx="522733" cy="55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844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3072DD-B019-4365-993F-E03B855A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0888"/>
            <a:ext cx="5799083" cy="673769"/>
          </a:xfrm>
        </p:spPr>
        <p:txBody>
          <a:bodyPr/>
          <a:lstStyle/>
          <a:p>
            <a:r>
              <a:rPr lang="nb-NO"/>
              <a:t>Folkehelsemelding 2019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F5077B1-D409-42C8-89C9-B5B07F6EB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3B8CED2-D5C6-43F0-9630-88BBBFCE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F6C2-B078-1C44-8738-7E8A6798AE5D}" type="slidenum">
              <a:rPr lang="nb-NO" smtClean="0"/>
              <a:t>8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2D26EA8-601B-4315-8916-F703972395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/>
              <a:t>Arbeidsledigheten har gått ned og er nå stabil.</a:t>
            </a:r>
          </a:p>
          <a:p>
            <a:endParaRPr lang="nb-NO"/>
          </a:p>
          <a:p>
            <a:r>
              <a:rPr lang="nb-NO"/>
              <a:t>Inntektsulikheten er høy når man sammenligner med nasjonalt nivå og de andre store byene.</a:t>
            </a:r>
          </a:p>
          <a:p>
            <a:endParaRPr lang="nb-NO"/>
          </a:p>
          <a:p>
            <a:r>
              <a:rPr lang="nb-NO"/>
              <a:t>Til dels store forskjeller i forventet levealder etter utdanning. Over åtte år i noen bydeler.</a:t>
            </a:r>
          </a:p>
          <a:p>
            <a:endParaRPr lang="nb-NO"/>
          </a:p>
          <a:p>
            <a:r>
              <a:rPr lang="nb-NO"/>
              <a:t>Andel barn i lavinntekt fortsetter å øke. Øker raskere enn i resten av landet. Flest barn i lavinntekt finner vi i bydel Eiganes og Våland.</a:t>
            </a:r>
          </a:p>
          <a:p>
            <a:endParaRPr lang="nb-NO"/>
          </a:p>
          <a:p>
            <a:r>
              <a:rPr lang="nb-NO"/>
              <a:t>Frafallet i videregående skole er høyt, men stabilt.</a:t>
            </a:r>
          </a:p>
          <a:p>
            <a:endParaRPr lang="nb-NO"/>
          </a:p>
          <a:p>
            <a:r>
              <a:rPr lang="nb-NO"/>
              <a:t>Flere unge oppsøker lege for psykiske symptomer/lidelser.</a:t>
            </a:r>
          </a:p>
          <a:p>
            <a:endParaRPr lang="nb-NO"/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388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8FC333C-B175-44FB-BF63-30A4377D7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29C013F-9296-44D2-8EEB-2DD4C9BF4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F6C2-B078-1C44-8738-7E8A6798AE5D}" type="slidenum">
              <a:rPr lang="nb-NO" smtClean="0"/>
              <a:t>9</a:t>
            </a:fld>
            <a:endParaRPr lang="nb-NO"/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2509B6E1-4179-4F93-B794-DED10212B40F}"/>
              </a:ext>
            </a:extLst>
          </p:cNvPr>
          <p:cNvGrpSpPr/>
          <p:nvPr/>
        </p:nvGrpSpPr>
        <p:grpSpPr>
          <a:xfrm>
            <a:off x="122128" y="2237874"/>
            <a:ext cx="11947744" cy="3959167"/>
            <a:chOff x="0" y="1660052"/>
            <a:chExt cx="12192000" cy="4079483"/>
          </a:xfrm>
        </p:grpSpPr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68BC7E42-B8FF-4AC7-8352-E1136D2D6C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4040"/>
            <a:stretch/>
          </p:blipFill>
          <p:spPr>
            <a:xfrm>
              <a:off x="0" y="1660052"/>
              <a:ext cx="12192000" cy="1961620"/>
            </a:xfrm>
            <a:prstGeom prst="rect">
              <a:avLst/>
            </a:prstGeom>
          </p:spPr>
        </p:pic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1CB7616C-5457-479F-B8D5-2D50C758BC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040"/>
            <a:stretch/>
          </p:blipFill>
          <p:spPr>
            <a:xfrm>
              <a:off x="0" y="3777914"/>
              <a:ext cx="12192000" cy="1961621"/>
            </a:xfrm>
            <a:prstGeom prst="rect">
              <a:avLst/>
            </a:prstGeom>
          </p:spPr>
        </p:pic>
      </p:grpSp>
      <p:sp>
        <p:nvSpPr>
          <p:cNvPr id="10" name="Tittel 1">
            <a:extLst>
              <a:ext uri="{FF2B5EF4-FFF2-40B4-BE49-F238E27FC236}">
                <a16:creationId xmlns:a16="http://schemas.microsoft.com/office/drawing/2014/main" id="{6B2D1A20-DED9-4F28-B0BC-66FE86D94537}"/>
              </a:ext>
            </a:extLst>
          </p:cNvPr>
          <p:cNvSpPr txBox="1">
            <a:spLocks/>
          </p:cNvSpPr>
          <p:nvPr/>
        </p:nvSpPr>
        <p:spPr>
          <a:xfrm>
            <a:off x="541421" y="850822"/>
            <a:ext cx="8350045" cy="6425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Den åttende levekårsundersøkelsen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14A9835-4464-458C-8B7A-B53DC351E6CD}"/>
              </a:ext>
            </a:extLst>
          </p:cNvPr>
          <p:cNvSpPr txBox="1">
            <a:spLocks/>
          </p:cNvSpPr>
          <p:nvPr/>
        </p:nvSpPr>
        <p:spPr>
          <a:xfrm>
            <a:off x="549442" y="1649637"/>
            <a:ext cx="2859505" cy="3277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SzPct val="7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7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7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200"/>
              <a:t>Presenteres av: Paal Grini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D04190D7-F1C8-41FA-BFD4-1DFEECBEF291}"/>
              </a:ext>
            </a:extLst>
          </p:cNvPr>
          <p:cNvSpPr txBox="1">
            <a:spLocks/>
          </p:cNvSpPr>
          <p:nvPr/>
        </p:nvSpPr>
        <p:spPr>
          <a:xfrm>
            <a:off x="541421" y="489264"/>
            <a:ext cx="3657600" cy="557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SzPct val="70000"/>
              <a:buFont typeface="Wingdings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70000"/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70000"/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Kommunalutvalget 07. mai 2019</a:t>
            </a:r>
          </a:p>
        </p:txBody>
      </p:sp>
    </p:spTree>
    <p:extLst>
      <p:ext uri="{BB962C8B-B14F-4D97-AF65-F5344CB8AC3E}">
        <p14:creationId xmlns:p14="http://schemas.microsoft.com/office/powerpoint/2010/main" val="4105982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TKO 2">
      <a:dk1>
        <a:srgbClr val="432D22"/>
      </a:dk1>
      <a:lt1>
        <a:srgbClr val="FFFFFF"/>
      </a:lt1>
      <a:dk2>
        <a:srgbClr val="000000"/>
      </a:dk2>
      <a:lt2>
        <a:srgbClr val="EEECE1"/>
      </a:lt2>
      <a:accent1>
        <a:srgbClr val="0060A5"/>
      </a:accent1>
      <a:accent2>
        <a:srgbClr val="C8102E"/>
      </a:accent2>
      <a:accent3>
        <a:srgbClr val="4C8C2B"/>
      </a:accent3>
      <a:accent4>
        <a:srgbClr val="64A70B"/>
      </a:accent4>
      <a:accent5>
        <a:srgbClr val="B5BD00"/>
      </a:accent5>
      <a:accent6>
        <a:srgbClr val="009FDF"/>
      </a:accent6>
      <a:hlink>
        <a:srgbClr val="009FDF"/>
      </a:hlink>
      <a:folHlink>
        <a:srgbClr val="C8102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KO malPPT.potx" id="{E4CF13D6-73A1-4206-BB6F-027F8A398DF8}" vid="{71026EC3-392C-412A-8BFC-F68FCFCD313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648C9513FDB184F93078FCA8CF0858C" ma:contentTypeVersion="2" ma:contentTypeDescription="Opprett et nytt dokument." ma:contentTypeScope="" ma:versionID="dc20fbbdf1f0f8bc3d3d63a142293b20">
  <xsd:schema xmlns:xsd="http://www.w3.org/2001/XMLSchema" xmlns:xs="http://www.w3.org/2001/XMLSchema" xmlns:p="http://schemas.microsoft.com/office/2006/metadata/properties" xmlns:ns2="c905aa28-f8a6-4b1d-b762-1e5cf41638e6" targetNamespace="http://schemas.microsoft.com/office/2006/metadata/properties" ma:root="true" ma:fieldsID="48542d2591091f874446c1b35a3a0deb" ns2:_="">
    <xsd:import namespace="c905aa28-f8a6-4b1d-b762-1e5cf41638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5aa28-f8a6-4b1d-b762-1e5cf41638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D28023-352B-4023-AEF4-332DCE45C16C}">
  <ds:schemaRefs>
    <ds:schemaRef ds:uri="c905aa28-f8a6-4b1d-b762-1e5cf41638e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FFD011-4F74-455E-B131-760A6F763D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28E972-3D07-4F0C-B3FF-6DB46FAF197C}">
  <ds:schemaRefs>
    <ds:schemaRef ds:uri="c905aa28-f8a6-4b1d-b762-1e5cf41638e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STKO malPPT</Template>
  <Application>Microsoft Office PowerPoint</Application>
  <PresentationFormat>Widescreen</PresentationFormat>
  <Slides>18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Office-tema</vt:lpstr>
      <vt:lpstr>Folkehelsemelding 2019 Den åttende levekårsundersøkelsen </vt:lpstr>
      <vt:lpstr>Folkehelseloven</vt:lpstr>
      <vt:lpstr>Folkehelseloven § 4</vt:lpstr>
      <vt:lpstr>§ 5</vt:lpstr>
      <vt:lpstr>§ 6</vt:lpstr>
      <vt:lpstr>PowerPoint Presentation</vt:lpstr>
      <vt:lpstr>Folkehelsemelding</vt:lpstr>
      <vt:lpstr>Folkehelsemelding 2019</vt:lpstr>
      <vt:lpstr>PowerPoint Presentation</vt:lpstr>
      <vt:lpstr>Nytt i år</vt:lpstr>
      <vt:lpstr>«Lappeteppet»</vt:lpstr>
      <vt:lpstr>Utvikling av problematikken </vt:lpstr>
      <vt:lpstr>Den 8. levekårsundersøkelsen</vt:lpstr>
      <vt:lpstr>Arbeidsledighet</vt:lpstr>
      <vt:lpstr>Lavinntekt barn</vt:lpstr>
      <vt:lpstr>Ikke oppnådd kompetanse, 21 – 29 år</vt:lpstr>
      <vt:lpstr>Sentrumsnæreområder - Lav skår på levekår – Høy attraktivitet</vt:lpstr>
      <vt:lpstr>Interaktiv presentasjon</vt:lpstr>
    </vt:vector>
  </TitlesOfParts>
  <Company>Stavanger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</dc:title>
  <dc:creator>Kari Sjursen</dc:creator>
  <cp:revision>1</cp:revision>
  <cp:lastPrinted>2016-12-22T07:22:50Z</cp:lastPrinted>
  <dcterms:created xsi:type="dcterms:W3CDTF">2019-05-05T14:16:47Z</dcterms:created>
  <dcterms:modified xsi:type="dcterms:W3CDTF">2019-05-07T06:22:45Z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0x010100B648C9513FDB184F93078FCA8CF0858C</vt:lpwstr>
  </property>
</Properties>
</file>