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55"/>
  </p:notesMasterIdLst>
  <p:sldIdLst>
    <p:sldId id="326" r:id="rId6"/>
    <p:sldId id="269" r:id="rId7"/>
    <p:sldId id="313" r:id="rId8"/>
    <p:sldId id="272" r:id="rId9"/>
    <p:sldId id="256" r:id="rId10"/>
    <p:sldId id="271" r:id="rId11"/>
    <p:sldId id="314" r:id="rId12"/>
    <p:sldId id="330" r:id="rId13"/>
    <p:sldId id="329" r:id="rId14"/>
    <p:sldId id="356" r:id="rId15"/>
    <p:sldId id="275" r:id="rId16"/>
    <p:sldId id="315" r:id="rId17"/>
    <p:sldId id="332" r:id="rId18"/>
    <p:sldId id="333" r:id="rId19"/>
    <p:sldId id="353" r:id="rId20"/>
    <p:sldId id="350" r:id="rId21"/>
    <p:sldId id="278" r:id="rId22"/>
    <p:sldId id="276" r:id="rId23"/>
    <p:sldId id="345" r:id="rId24"/>
    <p:sldId id="334" r:id="rId25"/>
    <p:sldId id="281" r:id="rId26"/>
    <p:sldId id="316" r:id="rId27"/>
    <p:sldId id="352" r:id="rId28"/>
    <p:sldId id="336" r:id="rId29"/>
    <p:sldId id="351" r:id="rId30"/>
    <p:sldId id="317" r:id="rId31"/>
    <p:sldId id="312" r:id="rId32"/>
    <p:sldId id="286" r:id="rId33"/>
    <p:sldId id="319" r:id="rId34"/>
    <p:sldId id="341" r:id="rId35"/>
    <p:sldId id="266" r:id="rId36"/>
    <p:sldId id="290" r:id="rId37"/>
    <p:sldId id="288" r:id="rId38"/>
    <p:sldId id="291" r:id="rId39"/>
    <p:sldId id="340" r:id="rId40"/>
    <p:sldId id="339" r:id="rId41"/>
    <p:sldId id="292" r:id="rId42"/>
    <p:sldId id="299" r:id="rId43"/>
    <p:sldId id="294" r:id="rId44"/>
    <p:sldId id="354" r:id="rId45"/>
    <p:sldId id="300" r:id="rId46"/>
    <p:sldId id="296" r:id="rId47"/>
    <p:sldId id="321" r:id="rId48"/>
    <p:sldId id="285" r:id="rId49"/>
    <p:sldId id="297" r:id="rId50"/>
    <p:sldId id="342" r:id="rId51"/>
    <p:sldId id="298" r:id="rId52"/>
    <p:sldId id="343" r:id="rId53"/>
    <p:sldId id="306" r:id="rId54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3FD8F04E-2A9E-40B8-B78B-20E85F293280}">
          <p14:sldIdLst>
            <p14:sldId id="326"/>
            <p14:sldId id="269"/>
            <p14:sldId id="313"/>
            <p14:sldId id="272"/>
            <p14:sldId id="256"/>
            <p14:sldId id="271"/>
            <p14:sldId id="314"/>
            <p14:sldId id="330"/>
            <p14:sldId id="329"/>
            <p14:sldId id="356"/>
            <p14:sldId id="275"/>
            <p14:sldId id="315"/>
            <p14:sldId id="332"/>
            <p14:sldId id="333"/>
            <p14:sldId id="353"/>
            <p14:sldId id="350"/>
            <p14:sldId id="278"/>
            <p14:sldId id="276"/>
            <p14:sldId id="345"/>
            <p14:sldId id="334"/>
            <p14:sldId id="281"/>
            <p14:sldId id="316"/>
            <p14:sldId id="352"/>
            <p14:sldId id="336"/>
            <p14:sldId id="351"/>
            <p14:sldId id="317"/>
            <p14:sldId id="312"/>
            <p14:sldId id="286"/>
            <p14:sldId id="319"/>
            <p14:sldId id="341"/>
            <p14:sldId id="266"/>
            <p14:sldId id="290"/>
            <p14:sldId id="288"/>
            <p14:sldId id="291"/>
            <p14:sldId id="340"/>
            <p14:sldId id="339"/>
            <p14:sldId id="292"/>
            <p14:sldId id="299"/>
            <p14:sldId id="294"/>
            <p14:sldId id="354"/>
            <p14:sldId id="300"/>
            <p14:sldId id="296"/>
            <p14:sldId id="321"/>
            <p14:sldId id="285"/>
            <p14:sldId id="297"/>
            <p14:sldId id="342"/>
            <p14:sldId id="298"/>
            <p14:sldId id="343"/>
            <p14:sldId id="306"/>
          </p14:sldIdLst>
        </p14:section>
      </p14:sectionLst>
    </p:ext>
    <p:ext uri="{EFAFB233-063F-42B5-8137-9DF3F51BA10A}">
      <p15:sldGuideLst xmlns:p15="http://schemas.microsoft.com/office/powerpoint/2012/main">
        <p15:guide id="4" pos="3840" userDrawn="1">
          <p15:clr>
            <a:srgbClr val="A4A3A4"/>
          </p15:clr>
        </p15:guide>
        <p15:guide id="6" orient="horz" pos="3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BF2"/>
    <a:srgbClr val="E7FAF6"/>
    <a:srgbClr val="6DE3D2"/>
    <a:srgbClr val="FFE651"/>
    <a:srgbClr val="FFF3AD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654894-E726-46AD-BCDE-A4DE1E8A9F74}" v="2" dt="2026-10-06T12:37:11.6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7" d="100"/>
          <a:sy n="147" d="100"/>
        </p:scale>
        <p:origin x="1638" y="108"/>
      </p:cViewPr>
      <p:guideLst>
        <p:guide pos="3840"/>
        <p:guide orient="horz" pos="3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61" Type="http://schemas.microsoft.com/office/2015/10/relationships/revisionInfo" Target="revisionInfo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viewProps" Target="viewProp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he Reienes" userId="566aa4cc-1b12-4ad8-9419-51646d6b192b" providerId="ADAL" clId="{DC8C28F4-0C69-4555-ADD6-4B57062DE1F3}"/>
    <pc:docChg chg="undo custSel addSld delSld modSld sldOrd modSection">
      <pc:chgData name="Marthe Reienes" userId="566aa4cc-1b12-4ad8-9419-51646d6b192b" providerId="ADAL" clId="{DC8C28F4-0C69-4555-ADD6-4B57062DE1F3}" dt="2026-10-02T07:28:42.580" v="1535" actId="2696"/>
      <pc:docMkLst>
        <pc:docMk/>
      </pc:docMkLst>
      <pc:sldChg chg="modSp add mod">
        <pc:chgData name="Marthe Reienes" userId="566aa4cc-1b12-4ad8-9419-51646d6b192b" providerId="ADAL" clId="{DC8C28F4-0C69-4555-ADD6-4B57062DE1F3}" dt="2026-10-01T07:53:59.653" v="1165" actId="20577"/>
        <pc:sldMkLst>
          <pc:docMk/>
          <pc:sldMk cId="264499072" sldId="256"/>
        </pc:sldMkLst>
        <pc:spChg chg="mod">
          <ac:chgData name="Marthe Reienes" userId="566aa4cc-1b12-4ad8-9419-51646d6b192b" providerId="ADAL" clId="{DC8C28F4-0C69-4555-ADD6-4B57062DE1F3}" dt="2026-10-01T07:53:59.653" v="1165" actId="20577"/>
          <ac:spMkLst>
            <pc:docMk/>
            <pc:sldMk cId="264499072" sldId="256"/>
            <ac:spMk id="10" creationId="{45A0FA16-FD70-3C19-B3CF-55AA653CD887}"/>
          </ac:spMkLst>
        </pc:spChg>
        <pc:spChg chg="mod">
          <ac:chgData name="Marthe Reienes" userId="566aa4cc-1b12-4ad8-9419-51646d6b192b" providerId="ADAL" clId="{DC8C28F4-0C69-4555-ADD6-4B57062DE1F3}" dt="2026-10-01T07:53:31.781" v="1155" actId="1076"/>
          <ac:spMkLst>
            <pc:docMk/>
            <pc:sldMk cId="264499072" sldId="256"/>
            <ac:spMk id="42" creationId="{12E7EA60-17DE-9BB6-3300-0BF9D0DE130A}"/>
          </ac:spMkLst>
        </pc:spChg>
        <pc:spChg chg="mod">
          <ac:chgData name="Marthe Reienes" userId="566aa4cc-1b12-4ad8-9419-51646d6b192b" providerId="ADAL" clId="{DC8C28F4-0C69-4555-ADD6-4B57062DE1F3}" dt="2026-10-01T07:52:58.247" v="1148" actId="1076"/>
          <ac:spMkLst>
            <pc:docMk/>
            <pc:sldMk cId="264499072" sldId="256"/>
            <ac:spMk id="54" creationId="{062F54B6-4283-E9E1-6BC4-315A992597D7}"/>
          </ac:spMkLst>
        </pc:spChg>
        <pc:picChg chg="mod">
          <ac:chgData name="Marthe Reienes" userId="566aa4cc-1b12-4ad8-9419-51646d6b192b" providerId="ADAL" clId="{DC8C28F4-0C69-4555-ADD6-4B57062DE1F3}" dt="2026-10-01T07:53:21.886" v="1153" actId="1076"/>
          <ac:picMkLst>
            <pc:docMk/>
            <pc:sldMk cId="264499072" sldId="256"/>
            <ac:picMk id="8" creationId="{B1A6D5DE-1B46-3E48-30C3-48F4BCBC9B7B}"/>
          </ac:picMkLst>
        </pc:picChg>
      </pc:sldChg>
      <pc:sldChg chg="modSp mod">
        <pc:chgData name="Marthe Reienes" userId="566aa4cc-1b12-4ad8-9419-51646d6b192b" providerId="ADAL" clId="{DC8C28F4-0C69-4555-ADD6-4B57062DE1F3}" dt="2026-09-29T10:31:33.143" v="1122" actId="20577"/>
        <pc:sldMkLst>
          <pc:docMk/>
          <pc:sldMk cId="3776158020" sldId="266"/>
        </pc:sldMkLst>
        <pc:spChg chg="mod">
          <ac:chgData name="Marthe Reienes" userId="566aa4cc-1b12-4ad8-9419-51646d6b192b" providerId="ADAL" clId="{DC8C28F4-0C69-4555-ADD6-4B57062DE1F3}" dt="2026-09-29T10:30:43.143" v="1019" actId="20577"/>
          <ac:spMkLst>
            <pc:docMk/>
            <pc:sldMk cId="3776158020" sldId="266"/>
            <ac:spMk id="2" creationId="{C25A6773-D312-E538-2F72-CE62CB7CC98D}"/>
          </ac:spMkLst>
        </pc:spChg>
        <pc:spChg chg="mod">
          <ac:chgData name="Marthe Reienes" userId="566aa4cc-1b12-4ad8-9419-51646d6b192b" providerId="ADAL" clId="{DC8C28F4-0C69-4555-ADD6-4B57062DE1F3}" dt="2026-09-29T10:29:35.975" v="921" actId="20577"/>
          <ac:spMkLst>
            <pc:docMk/>
            <pc:sldMk cId="3776158020" sldId="266"/>
            <ac:spMk id="4" creationId="{9FE67988-52BD-9274-BBD2-7873D70A4474}"/>
          </ac:spMkLst>
        </pc:spChg>
        <pc:spChg chg="mod">
          <ac:chgData name="Marthe Reienes" userId="566aa4cc-1b12-4ad8-9419-51646d6b192b" providerId="ADAL" clId="{DC8C28F4-0C69-4555-ADD6-4B57062DE1F3}" dt="2026-09-29T10:28:51.896" v="856" actId="20577"/>
          <ac:spMkLst>
            <pc:docMk/>
            <pc:sldMk cId="3776158020" sldId="266"/>
            <ac:spMk id="5" creationId="{6750314E-F434-96FB-383A-4D8A95FC890B}"/>
          </ac:spMkLst>
        </pc:spChg>
        <pc:spChg chg="mod">
          <ac:chgData name="Marthe Reienes" userId="566aa4cc-1b12-4ad8-9419-51646d6b192b" providerId="ADAL" clId="{DC8C28F4-0C69-4555-ADD6-4B57062DE1F3}" dt="2026-09-29T10:30:14.800" v="964" actId="20577"/>
          <ac:spMkLst>
            <pc:docMk/>
            <pc:sldMk cId="3776158020" sldId="266"/>
            <ac:spMk id="6" creationId="{36BAF184-F6F7-4B16-EFBC-738AEC165C8E}"/>
          </ac:spMkLst>
        </pc:spChg>
        <pc:spChg chg="mod">
          <ac:chgData name="Marthe Reienes" userId="566aa4cc-1b12-4ad8-9419-51646d6b192b" providerId="ADAL" clId="{DC8C28F4-0C69-4555-ADD6-4B57062DE1F3}" dt="2026-09-29T10:30:33.383" v="1001" actId="20577"/>
          <ac:spMkLst>
            <pc:docMk/>
            <pc:sldMk cId="3776158020" sldId="266"/>
            <ac:spMk id="7" creationId="{A0B81C7E-1FC2-CC1E-04F6-B6D38AD5B5E0}"/>
          </ac:spMkLst>
        </pc:spChg>
        <pc:spChg chg="mod">
          <ac:chgData name="Marthe Reienes" userId="566aa4cc-1b12-4ad8-9419-51646d6b192b" providerId="ADAL" clId="{DC8C28F4-0C69-4555-ADD6-4B57062DE1F3}" dt="2026-09-29T10:30:27.127" v="990" actId="20577"/>
          <ac:spMkLst>
            <pc:docMk/>
            <pc:sldMk cId="3776158020" sldId="266"/>
            <ac:spMk id="8" creationId="{8A576413-9876-8236-0536-DAA7FE89883D}"/>
          </ac:spMkLst>
        </pc:spChg>
        <pc:spChg chg="mod">
          <ac:chgData name="Marthe Reienes" userId="566aa4cc-1b12-4ad8-9419-51646d6b192b" providerId="ADAL" clId="{DC8C28F4-0C69-4555-ADD6-4B57062DE1F3}" dt="2026-09-29T10:31:15.006" v="1094" actId="20577"/>
          <ac:spMkLst>
            <pc:docMk/>
            <pc:sldMk cId="3776158020" sldId="266"/>
            <ac:spMk id="9" creationId="{CA0D2DA0-B3A4-2196-6159-A644CBEF54EC}"/>
          </ac:spMkLst>
        </pc:spChg>
        <pc:spChg chg="mod">
          <ac:chgData name="Marthe Reienes" userId="566aa4cc-1b12-4ad8-9419-51646d6b192b" providerId="ADAL" clId="{DC8C28F4-0C69-4555-ADD6-4B57062DE1F3}" dt="2026-09-29T10:30:59.422" v="1051" actId="20577"/>
          <ac:spMkLst>
            <pc:docMk/>
            <pc:sldMk cId="3776158020" sldId="266"/>
            <ac:spMk id="10" creationId="{B7D3D1F1-C2D8-F368-9E74-32B535474490}"/>
          </ac:spMkLst>
        </pc:spChg>
        <pc:spChg chg="mod">
          <ac:chgData name="Marthe Reienes" userId="566aa4cc-1b12-4ad8-9419-51646d6b192b" providerId="ADAL" clId="{DC8C28F4-0C69-4555-ADD6-4B57062DE1F3}" dt="2026-09-29T10:31:33.143" v="1122" actId="20577"/>
          <ac:spMkLst>
            <pc:docMk/>
            <pc:sldMk cId="3776158020" sldId="266"/>
            <ac:spMk id="11" creationId="{9C7E7FDA-E0C7-FC67-118A-4BF2AB39A203}"/>
          </ac:spMkLst>
        </pc:spChg>
        <pc:spChg chg="mod">
          <ac:chgData name="Marthe Reienes" userId="566aa4cc-1b12-4ad8-9419-51646d6b192b" providerId="ADAL" clId="{DC8C28F4-0C69-4555-ADD6-4B57062DE1F3}" dt="2026-09-29T10:29:58.100" v="935" actId="20577"/>
          <ac:spMkLst>
            <pc:docMk/>
            <pc:sldMk cId="3776158020" sldId="266"/>
            <ac:spMk id="14" creationId="{C489ADE8-2A9B-4052-D012-28DD3305BF8C}"/>
          </ac:spMkLst>
        </pc:spChg>
        <pc:spChg chg="mod">
          <ac:chgData name="Marthe Reienes" userId="566aa4cc-1b12-4ad8-9419-51646d6b192b" providerId="ADAL" clId="{DC8C28F4-0C69-4555-ADD6-4B57062DE1F3}" dt="2026-09-29T10:28:31.851" v="813" actId="1076"/>
          <ac:spMkLst>
            <pc:docMk/>
            <pc:sldMk cId="3776158020" sldId="266"/>
            <ac:spMk id="18" creationId="{58413ABE-B75B-85E3-EC75-5B797ECE92E0}"/>
          </ac:spMkLst>
        </pc:spChg>
        <pc:spChg chg="mod">
          <ac:chgData name="Marthe Reienes" userId="566aa4cc-1b12-4ad8-9419-51646d6b192b" providerId="ADAL" clId="{DC8C28F4-0C69-4555-ADD6-4B57062DE1F3}" dt="2026-09-29T10:29:40.559" v="924" actId="20577"/>
          <ac:spMkLst>
            <pc:docMk/>
            <pc:sldMk cId="3776158020" sldId="266"/>
            <ac:spMk id="32" creationId="{CE0E0AF2-2C86-2F92-2382-6CF13D979C7A}"/>
          </ac:spMkLst>
        </pc:spChg>
      </pc:sldChg>
      <pc:sldChg chg="modSp mod">
        <pc:chgData name="Marthe Reienes" userId="566aa4cc-1b12-4ad8-9419-51646d6b192b" providerId="ADAL" clId="{DC8C28F4-0C69-4555-ADD6-4B57062DE1F3}" dt="2026-09-29T10:21:52.743" v="764" actId="14100"/>
        <pc:sldMkLst>
          <pc:docMk/>
          <pc:sldMk cId="870423917" sldId="290"/>
        </pc:sldMkLst>
        <pc:spChg chg="mod">
          <ac:chgData name="Marthe Reienes" userId="566aa4cc-1b12-4ad8-9419-51646d6b192b" providerId="ADAL" clId="{DC8C28F4-0C69-4555-ADD6-4B57062DE1F3}" dt="2026-09-29T10:21:52.743" v="764" actId="14100"/>
          <ac:spMkLst>
            <pc:docMk/>
            <pc:sldMk cId="870423917" sldId="290"/>
            <ac:spMk id="21" creationId="{66F24C93-E3D0-4DFC-6401-3A51B3E1DF5C}"/>
          </ac:spMkLst>
        </pc:spChg>
      </pc:sldChg>
      <pc:sldChg chg="addSp modSp">
        <pc:chgData name="Marthe Reienes" userId="566aa4cc-1b12-4ad8-9419-51646d6b192b" providerId="ADAL" clId="{DC8C28F4-0C69-4555-ADD6-4B57062DE1F3}" dt="2026-09-23T10:36:00.639" v="4"/>
        <pc:sldMkLst>
          <pc:docMk/>
          <pc:sldMk cId="2664947857" sldId="300"/>
        </pc:sldMkLst>
        <pc:spChg chg="add mod">
          <ac:chgData name="Marthe Reienes" userId="566aa4cc-1b12-4ad8-9419-51646d6b192b" providerId="ADAL" clId="{DC8C28F4-0C69-4555-ADD6-4B57062DE1F3}" dt="2026-09-23T10:36:00.639" v="4"/>
          <ac:spMkLst>
            <pc:docMk/>
            <pc:sldMk cId="2664947857" sldId="300"/>
            <ac:spMk id="3" creationId="{E38EEB7D-8DFD-F654-1680-03F680A9D51B}"/>
          </ac:spMkLst>
        </pc:spChg>
      </pc:sldChg>
      <pc:sldChg chg="addSp delSp modSp mod">
        <pc:chgData name="Marthe Reienes" userId="566aa4cc-1b12-4ad8-9419-51646d6b192b" providerId="ADAL" clId="{DC8C28F4-0C69-4555-ADD6-4B57062DE1F3}" dt="2026-09-29T10:20:40.046" v="738" actId="1076"/>
        <pc:sldMkLst>
          <pc:docMk/>
          <pc:sldMk cId="984363326" sldId="312"/>
        </pc:sldMkLst>
        <pc:picChg chg="add mod">
          <ac:chgData name="Marthe Reienes" userId="566aa4cc-1b12-4ad8-9419-51646d6b192b" providerId="ADAL" clId="{DC8C28F4-0C69-4555-ADD6-4B57062DE1F3}" dt="2026-09-29T10:20:40.046" v="738" actId="1076"/>
          <ac:picMkLst>
            <pc:docMk/>
            <pc:sldMk cId="984363326" sldId="312"/>
            <ac:picMk id="3" creationId="{2DF0B23B-537A-243E-E38F-06A084058BD3}"/>
          </ac:picMkLst>
        </pc:picChg>
        <pc:picChg chg="add mod ord">
          <ac:chgData name="Marthe Reienes" userId="566aa4cc-1b12-4ad8-9419-51646d6b192b" providerId="ADAL" clId="{DC8C28F4-0C69-4555-ADD6-4B57062DE1F3}" dt="2026-09-29T10:14:35.022" v="728" actId="171"/>
          <ac:picMkLst>
            <pc:docMk/>
            <pc:sldMk cId="984363326" sldId="312"/>
            <ac:picMk id="4" creationId="{2131F602-180C-D527-FDE8-8D706524BC66}"/>
          </ac:picMkLst>
        </pc:picChg>
        <pc:picChg chg="add">
          <ac:chgData name="Marthe Reienes" userId="566aa4cc-1b12-4ad8-9419-51646d6b192b" providerId="ADAL" clId="{DC8C28F4-0C69-4555-ADD6-4B57062DE1F3}" dt="2026-09-23T11:37:32.140" v="23"/>
          <ac:picMkLst>
            <pc:docMk/>
            <pc:sldMk cId="984363326" sldId="312"/>
            <ac:picMk id="6" creationId="{9D4564B3-77DC-DE15-D74A-4E8747F5F94A}"/>
          </ac:picMkLst>
        </pc:picChg>
        <pc:picChg chg="add mod ord">
          <ac:chgData name="Marthe Reienes" userId="566aa4cc-1b12-4ad8-9419-51646d6b192b" providerId="ADAL" clId="{DC8C28F4-0C69-4555-ADD6-4B57062DE1F3}" dt="2026-09-29T10:20:34.646" v="737" actId="171"/>
          <ac:picMkLst>
            <pc:docMk/>
            <pc:sldMk cId="984363326" sldId="312"/>
            <ac:picMk id="8" creationId="{F7EBB6D5-ACC2-1E2D-FFF3-215C48174518}"/>
          </ac:picMkLst>
        </pc:picChg>
      </pc:sldChg>
      <pc:sldChg chg="addSp delSp modSp mod">
        <pc:chgData name="Marthe Reienes" userId="566aa4cc-1b12-4ad8-9419-51646d6b192b" providerId="ADAL" clId="{DC8C28F4-0C69-4555-ADD6-4B57062DE1F3}" dt="2026-10-02T07:08:47.165" v="1493" actId="1076"/>
        <pc:sldMkLst>
          <pc:docMk/>
          <pc:sldMk cId="4293242059" sldId="317"/>
        </pc:sldMkLst>
        <pc:spChg chg="mod">
          <ac:chgData name="Marthe Reienes" userId="566aa4cc-1b12-4ad8-9419-51646d6b192b" providerId="ADAL" clId="{DC8C28F4-0C69-4555-ADD6-4B57062DE1F3}" dt="2026-10-02T06:54:22.055" v="1422" actId="20577"/>
          <ac:spMkLst>
            <pc:docMk/>
            <pc:sldMk cId="4293242059" sldId="317"/>
            <ac:spMk id="20" creationId="{CA31ACB4-70B6-231D-6EF7-1A9191FBAAA5}"/>
          </ac:spMkLst>
        </pc:spChg>
        <pc:picChg chg="mod">
          <ac:chgData name="Marthe Reienes" userId="566aa4cc-1b12-4ad8-9419-51646d6b192b" providerId="ADAL" clId="{DC8C28F4-0C69-4555-ADD6-4B57062DE1F3}" dt="2026-10-02T06:48:57.532" v="1395" actId="1076"/>
          <ac:picMkLst>
            <pc:docMk/>
            <pc:sldMk cId="4293242059" sldId="317"/>
            <ac:picMk id="8" creationId="{51500431-32A6-B5D6-5758-358F60B4218A}"/>
          </ac:picMkLst>
        </pc:picChg>
        <pc:picChg chg="mod">
          <ac:chgData name="Marthe Reienes" userId="566aa4cc-1b12-4ad8-9419-51646d6b192b" providerId="ADAL" clId="{DC8C28F4-0C69-4555-ADD6-4B57062DE1F3}" dt="2026-10-02T06:48:26.049" v="1393" actId="1076"/>
          <ac:picMkLst>
            <pc:docMk/>
            <pc:sldMk cId="4293242059" sldId="317"/>
            <ac:picMk id="12" creationId="{48561D32-F5DB-856B-E211-BDCA71A48AAA}"/>
          </ac:picMkLst>
        </pc:picChg>
        <pc:picChg chg="mod">
          <ac:chgData name="Marthe Reienes" userId="566aa4cc-1b12-4ad8-9419-51646d6b192b" providerId="ADAL" clId="{DC8C28F4-0C69-4555-ADD6-4B57062DE1F3}" dt="2026-10-02T07:07:22.461" v="1484" actId="14100"/>
          <ac:picMkLst>
            <pc:docMk/>
            <pc:sldMk cId="4293242059" sldId="317"/>
            <ac:picMk id="13" creationId="{7510EC58-C7B2-C534-E6A5-A9A0D5DCAD67}"/>
          </ac:picMkLst>
        </pc:picChg>
        <pc:picChg chg="mod">
          <ac:chgData name="Marthe Reienes" userId="566aa4cc-1b12-4ad8-9419-51646d6b192b" providerId="ADAL" clId="{DC8C28F4-0C69-4555-ADD6-4B57062DE1F3}" dt="2026-10-02T07:07:19.191" v="1483" actId="1076"/>
          <ac:picMkLst>
            <pc:docMk/>
            <pc:sldMk cId="4293242059" sldId="317"/>
            <ac:picMk id="16" creationId="{07D8D5F9-FC82-48C6-5BA5-781A8BB55336}"/>
          </ac:picMkLst>
        </pc:picChg>
        <pc:picChg chg="add mod">
          <ac:chgData name="Marthe Reienes" userId="566aa4cc-1b12-4ad8-9419-51646d6b192b" providerId="ADAL" clId="{DC8C28F4-0C69-4555-ADD6-4B57062DE1F3}" dt="2026-10-02T06:58:52.750" v="1432" actId="1076"/>
          <ac:picMkLst>
            <pc:docMk/>
            <pc:sldMk cId="4293242059" sldId="317"/>
            <ac:picMk id="26" creationId="{1D781745-1F80-9205-9C30-EB6C50D98FC2}"/>
          </ac:picMkLst>
        </pc:picChg>
        <pc:picChg chg="add mod">
          <ac:chgData name="Marthe Reienes" userId="566aa4cc-1b12-4ad8-9419-51646d6b192b" providerId="ADAL" clId="{DC8C28F4-0C69-4555-ADD6-4B57062DE1F3}" dt="2026-10-02T07:07:38.714" v="1487" actId="1076"/>
          <ac:picMkLst>
            <pc:docMk/>
            <pc:sldMk cId="4293242059" sldId="317"/>
            <ac:picMk id="30" creationId="{570539F7-EF5B-6134-5FC5-07AA4162219A}"/>
          </ac:picMkLst>
        </pc:picChg>
        <pc:picChg chg="add mod">
          <ac:chgData name="Marthe Reienes" userId="566aa4cc-1b12-4ad8-9419-51646d6b192b" providerId="ADAL" clId="{DC8C28F4-0C69-4555-ADD6-4B57062DE1F3}" dt="2026-10-02T07:07:11.433" v="1481" actId="1076"/>
          <ac:picMkLst>
            <pc:docMk/>
            <pc:sldMk cId="4293242059" sldId="317"/>
            <ac:picMk id="34" creationId="{B30B2D8A-F4A2-E08C-FBDA-9F428F318832}"/>
          </ac:picMkLst>
        </pc:picChg>
        <pc:picChg chg="add mod">
          <ac:chgData name="Marthe Reienes" userId="566aa4cc-1b12-4ad8-9419-51646d6b192b" providerId="ADAL" clId="{DC8C28F4-0C69-4555-ADD6-4B57062DE1F3}" dt="2026-10-02T07:05:59.050" v="1467" actId="1076"/>
          <ac:picMkLst>
            <pc:docMk/>
            <pc:sldMk cId="4293242059" sldId="317"/>
            <ac:picMk id="36" creationId="{3C8C8410-6030-2913-33B6-C75BC9DE1BFC}"/>
          </ac:picMkLst>
        </pc:picChg>
        <pc:picChg chg="add mod">
          <ac:chgData name="Marthe Reienes" userId="566aa4cc-1b12-4ad8-9419-51646d6b192b" providerId="ADAL" clId="{DC8C28F4-0C69-4555-ADD6-4B57062DE1F3}" dt="2026-10-02T07:02:22.159" v="1452" actId="1076"/>
          <ac:picMkLst>
            <pc:docMk/>
            <pc:sldMk cId="4293242059" sldId="317"/>
            <ac:picMk id="38" creationId="{AB0891A0-7C82-49D6-229C-A2F1963A4C2A}"/>
          </ac:picMkLst>
        </pc:picChg>
        <pc:picChg chg="add mod">
          <ac:chgData name="Marthe Reienes" userId="566aa4cc-1b12-4ad8-9419-51646d6b192b" providerId="ADAL" clId="{DC8C28F4-0C69-4555-ADD6-4B57062DE1F3}" dt="2026-10-02T07:03:09.997" v="1456" actId="1076"/>
          <ac:picMkLst>
            <pc:docMk/>
            <pc:sldMk cId="4293242059" sldId="317"/>
            <ac:picMk id="40" creationId="{F3A3AEF8-4E16-AF33-4E17-7896C29B6CB0}"/>
          </ac:picMkLst>
        </pc:picChg>
        <pc:picChg chg="add mod">
          <ac:chgData name="Marthe Reienes" userId="566aa4cc-1b12-4ad8-9419-51646d6b192b" providerId="ADAL" clId="{DC8C28F4-0C69-4555-ADD6-4B57062DE1F3}" dt="2026-10-02T07:05:47.130" v="1466" actId="1076"/>
          <ac:picMkLst>
            <pc:docMk/>
            <pc:sldMk cId="4293242059" sldId="317"/>
            <ac:picMk id="42" creationId="{D02274FD-5DF5-5EEC-F82B-CE4DE120787B}"/>
          </ac:picMkLst>
        </pc:picChg>
        <pc:picChg chg="add mod">
          <ac:chgData name="Marthe Reienes" userId="566aa4cc-1b12-4ad8-9419-51646d6b192b" providerId="ADAL" clId="{DC8C28F4-0C69-4555-ADD6-4B57062DE1F3}" dt="2026-10-02T07:07:34.707" v="1485" actId="1076"/>
          <ac:picMkLst>
            <pc:docMk/>
            <pc:sldMk cId="4293242059" sldId="317"/>
            <ac:picMk id="44" creationId="{23D3791B-ACFD-8C99-F986-05D006EDE813}"/>
          </ac:picMkLst>
        </pc:picChg>
        <pc:picChg chg="add mod">
          <ac:chgData name="Marthe Reienes" userId="566aa4cc-1b12-4ad8-9419-51646d6b192b" providerId="ADAL" clId="{DC8C28F4-0C69-4555-ADD6-4B57062DE1F3}" dt="2026-10-02T07:08:47.165" v="1493" actId="1076"/>
          <ac:picMkLst>
            <pc:docMk/>
            <pc:sldMk cId="4293242059" sldId="317"/>
            <ac:picMk id="46" creationId="{4EBE9CB8-64FF-2EB5-2259-415CCAA5A34A}"/>
          </ac:picMkLst>
        </pc:picChg>
      </pc:sldChg>
      <pc:sldChg chg="modSp mod">
        <pc:chgData name="Marthe Reienes" userId="566aa4cc-1b12-4ad8-9419-51646d6b192b" providerId="ADAL" clId="{DC8C28F4-0C69-4555-ADD6-4B57062DE1F3}" dt="2026-10-02T07:28:37.220" v="1534" actId="20577"/>
        <pc:sldMkLst>
          <pc:docMk/>
          <pc:sldMk cId="3681188892" sldId="326"/>
        </pc:sldMkLst>
        <pc:spChg chg="mod">
          <ac:chgData name="Marthe Reienes" userId="566aa4cc-1b12-4ad8-9419-51646d6b192b" providerId="ADAL" clId="{DC8C28F4-0C69-4555-ADD6-4B57062DE1F3}" dt="2026-10-02T07:28:37.220" v="1534" actId="20577"/>
          <ac:spMkLst>
            <pc:docMk/>
            <pc:sldMk cId="3681188892" sldId="326"/>
            <ac:spMk id="46" creationId="{6ADF9E6A-3D15-1228-C8D2-4C3484847E11}"/>
          </ac:spMkLst>
        </pc:spChg>
      </pc:sldChg>
      <pc:sldChg chg="modSp mod">
        <pc:chgData name="Marthe Reienes" userId="566aa4cc-1b12-4ad8-9419-51646d6b192b" providerId="ADAL" clId="{DC8C28F4-0C69-4555-ADD6-4B57062DE1F3}" dt="2026-10-02T06:41:02.887" v="1380" actId="20577"/>
        <pc:sldMkLst>
          <pc:docMk/>
          <pc:sldMk cId="2138364203" sldId="341"/>
        </pc:sldMkLst>
        <pc:spChg chg="mod">
          <ac:chgData name="Marthe Reienes" userId="566aa4cc-1b12-4ad8-9419-51646d6b192b" providerId="ADAL" clId="{DC8C28F4-0C69-4555-ADD6-4B57062DE1F3}" dt="2026-10-02T06:41:02.887" v="1380" actId="20577"/>
          <ac:spMkLst>
            <pc:docMk/>
            <pc:sldMk cId="2138364203" sldId="341"/>
            <ac:spMk id="3" creationId="{3633E30F-011F-C678-6C7F-EE82D8E4224F}"/>
          </ac:spMkLst>
        </pc:spChg>
      </pc:sldChg>
      <pc:sldChg chg="addSp">
        <pc:chgData name="Marthe Reienes" userId="566aa4cc-1b12-4ad8-9419-51646d6b192b" providerId="ADAL" clId="{DC8C28F4-0C69-4555-ADD6-4B57062DE1F3}" dt="2026-09-23T10:48:52.350" v="7"/>
        <pc:sldMkLst>
          <pc:docMk/>
          <pc:sldMk cId="3793752974" sldId="342"/>
        </pc:sldMkLst>
        <pc:picChg chg="add">
          <ac:chgData name="Marthe Reienes" userId="566aa4cc-1b12-4ad8-9419-51646d6b192b" providerId="ADAL" clId="{DC8C28F4-0C69-4555-ADD6-4B57062DE1F3}" dt="2026-09-23T10:46:57.991" v="5"/>
          <ac:picMkLst>
            <pc:docMk/>
            <pc:sldMk cId="3793752974" sldId="342"/>
            <ac:picMk id="11" creationId="{886D4F41-78FD-163E-E784-68AD7AFC8AB0}"/>
          </ac:picMkLst>
        </pc:picChg>
        <pc:picChg chg="add">
          <ac:chgData name="Marthe Reienes" userId="566aa4cc-1b12-4ad8-9419-51646d6b192b" providerId="ADAL" clId="{DC8C28F4-0C69-4555-ADD6-4B57062DE1F3}" dt="2026-09-23T10:48:52.350" v="7"/>
          <ac:picMkLst>
            <pc:docMk/>
            <pc:sldMk cId="3793752974" sldId="342"/>
            <ac:picMk id="14" creationId="{CFA28C0D-50DC-AF78-066D-A7C3040ACB69}"/>
          </ac:picMkLst>
        </pc:picChg>
      </pc:sldChg>
      <pc:sldChg chg="addSp ord">
        <pc:chgData name="Marthe Reienes" userId="566aa4cc-1b12-4ad8-9419-51646d6b192b" providerId="ADAL" clId="{DC8C28F4-0C69-4555-ADD6-4B57062DE1F3}" dt="2026-09-23T11:05:37.624" v="10"/>
        <pc:sldMkLst>
          <pc:docMk/>
          <pc:sldMk cId="4109075049" sldId="345"/>
        </pc:sldMkLst>
        <pc:picChg chg="add">
          <ac:chgData name="Marthe Reienes" userId="566aa4cc-1b12-4ad8-9419-51646d6b192b" providerId="ADAL" clId="{DC8C28F4-0C69-4555-ADD6-4B57062DE1F3}" dt="2026-09-23T10:53:11.030" v="8"/>
          <ac:picMkLst>
            <pc:docMk/>
            <pc:sldMk cId="4109075049" sldId="345"/>
            <ac:picMk id="3" creationId="{7B6C2878-6BDC-9CF0-ECE2-7B7849A49174}"/>
          </ac:picMkLst>
        </pc:picChg>
        <pc:picChg chg="add">
          <ac:chgData name="Marthe Reienes" userId="566aa4cc-1b12-4ad8-9419-51646d6b192b" providerId="ADAL" clId="{DC8C28F4-0C69-4555-ADD6-4B57062DE1F3}" dt="2026-09-23T10:54:37.937" v="9"/>
          <ac:picMkLst>
            <pc:docMk/>
            <pc:sldMk cId="4109075049" sldId="345"/>
            <ac:picMk id="9" creationId="{B04BA99C-A267-8CD1-5D08-0CB8A3DB595E}"/>
          </ac:picMkLst>
        </pc:picChg>
        <pc:picChg chg="add">
          <ac:chgData name="Marthe Reienes" userId="566aa4cc-1b12-4ad8-9419-51646d6b192b" providerId="ADAL" clId="{DC8C28F4-0C69-4555-ADD6-4B57062DE1F3}" dt="2026-09-23T11:05:37.624" v="10"/>
          <ac:picMkLst>
            <pc:docMk/>
            <pc:sldMk cId="4109075049" sldId="345"/>
            <ac:picMk id="12" creationId="{08D4E08A-47B2-7217-76A9-FDEF01808B2A}"/>
          </ac:picMkLst>
        </pc:picChg>
      </pc:sldChg>
      <pc:sldChg chg="modSp mod">
        <pc:chgData name="Marthe Reienes" userId="566aa4cc-1b12-4ad8-9419-51646d6b192b" providerId="ADAL" clId="{DC8C28F4-0C69-4555-ADD6-4B57062DE1F3}" dt="2026-10-01T13:33:32.222" v="1291" actId="20577"/>
        <pc:sldMkLst>
          <pc:docMk/>
          <pc:sldMk cId="3853766221" sldId="350"/>
        </pc:sldMkLst>
        <pc:spChg chg="mod">
          <ac:chgData name="Marthe Reienes" userId="566aa4cc-1b12-4ad8-9419-51646d6b192b" providerId="ADAL" clId="{DC8C28F4-0C69-4555-ADD6-4B57062DE1F3}" dt="2026-10-01T13:33:32.222" v="1291" actId="20577"/>
          <ac:spMkLst>
            <pc:docMk/>
            <pc:sldMk cId="3853766221" sldId="350"/>
            <ac:spMk id="5" creationId="{370E2B8B-D2D4-A3E6-AA9B-A302E71AEA9D}"/>
          </ac:spMkLst>
        </pc:spChg>
      </pc:sldChg>
      <pc:sldChg chg="modNotesTx">
        <pc:chgData name="Marthe Reienes" userId="566aa4cc-1b12-4ad8-9419-51646d6b192b" providerId="ADAL" clId="{DC8C28F4-0C69-4555-ADD6-4B57062DE1F3}" dt="2026-10-01T13:35:41.336" v="1328" actId="20577"/>
        <pc:sldMkLst>
          <pc:docMk/>
          <pc:sldMk cId="4009071151" sldId="352"/>
        </pc:sldMkLst>
      </pc:sldChg>
    </pc:docChg>
  </pc:docChgLst>
  <pc:docChgLst>
    <pc:chgData name="Julie Gartha Hammer Matland" userId="d5951afb-783b-4a96-8a44-56e8f43fb409" providerId="ADAL" clId="{10A39C40-1795-47DF-835C-B947EC4C59D1}"/>
    <pc:docChg chg="undo custSel addSld delSld modSld sldOrd addSection delSection modSection">
      <pc:chgData name="Julie Gartha Hammer Matland" userId="d5951afb-783b-4a96-8a44-56e8f43fb409" providerId="ADAL" clId="{10A39C40-1795-47DF-835C-B947EC4C59D1}" dt="2026-10-06T12:42:05.060" v="2893" actId="1076"/>
      <pc:docMkLst>
        <pc:docMk/>
      </pc:docMkLst>
      <pc:sldChg chg="addSp delSp modSp mod">
        <pc:chgData name="Julie Gartha Hammer Matland" userId="d5951afb-783b-4a96-8a44-56e8f43fb409" providerId="ADAL" clId="{10A39C40-1795-47DF-835C-B947EC4C59D1}" dt="2026-10-06T12:42:05.060" v="2893" actId="1076"/>
        <pc:sldMkLst>
          <pc:docMk/>
          <pc:sldMk cId="264499072" sldId="256"/>
        </pc:sldMkLst>
        <pc:spChg chg="add mod">
          <ac:chgData name="Julie Gartha Hammer Matland" userId="d5951afb-783b-4a96-8a44-56e8f43fb409" providerId="ADAL" clId="{10A39C40-1795-47DF-835C-B947EC4C59D1}" dt="2026-10-06T12:42:05.060" v="2893" actId="1076"/>
          <ac:spMkLst>
            <pc:docMk/>
            <pc:sldMk cId="264499072" sldId="256"/>
            <ac:spMk id="3" creationId="{A4D7DCED-4C7B-FB5B-E29A-DB3192E3050B}"/>
          </ac:spMkLst>
        </pc:spChg>
        <pc:spChg chg="add mod">
          <ac:chgData name="Julie Gartha Hammer Matland" userId="d5951afb-783b-4a96-8a44-56e8f43fb409" providerId="ADAL" clId="{10A39C40-1795-47DF-835C-B947EC4C59D1}" dt="2026-10-01T10:15:01.599" v="737" actId="1038"/>
          <ac:spMkLst>
            <pc:docMk/>
            <pc:sldMk cId="264499072" sldId="256"/>
            <ac:spMk id="6" creationId="{863120C0-21BB-FBB0-2F8C-1D73BCF24713}"/>
          </ac:spMkLst>
        </pc:spChg>
        <pc:spChg chg="add mod">
          <ac:chgData name="Julie Gartha Hammer Matland" userId="d5951afb-783b-4a96-8a44-56e8f43fb409" providerId="ADAL" clId="{10A39C40-1795-47DF-835C-B947EC4C59D1}" dt="2026-10-01T10:15:01.599" v="737" actId="1038"/>
          <ac:spMkLst>
            <pc:docMk/>
            <pc:sldMk cId="264499072" sldId="256"/>
            <ac:spMk id="9" creationId="{35D259EF-C3C5-D688-BFF1-4D88C48F4CE5}"/>
          </ac:spMkLst>
        </pc:spChg>
        <pc:spChg chg="add mod">
          <ac:chgData name="Julie Gartha Hammer Matland" userId="d5951afb-783b-4a96-8a44-56e8f43fb409" providerId="ADAL" clId="{10A39C40-1795-47DF-835C-B947EC4C59D1}" dt="2026-10-01T10:15:01.599" v="737" actId="1038"/>
          <ac:spMkLst>
            <pc:docMk/>
            <pc:sldMk cId="264499072" sldId="256"/>
            <ac:spMk id="12" creationId="{7FD60A63-9EC9-DEBD-90A3-04169A13E2EF}"/>
          </ac:spMkLst>
        </pc:spChg>
        <pc:spChg chg="mod">
          <ac:chgData name="Julie Gartha Hammer Matland" userId="d5951afb-783b-4a96-8a44-56e8f43fb409" providerId="ADAL" clId="{10A39C40-1795-47DF-835C-B947EC4C59D1}" dt="2026-10-01T10:15:01.599" v="737" actId="1038"/>
          <ac:spMkLst>
            <pc:docMk/>
            <pc:sldMk cId="264499072" sldId="256"/>
            <ac:spMk id="18" creationId="{94CAC2AB-DBEA-D7A7-07DE-8A1EBE615CBF}"/>
          </ac:spMkLst>
        </pc:spChg>
        <pc:spChg chg="add del mod">
          <ac:chgData name="Julie Gartha Hammer Matland" userId="d5951afb-783b-4a96-8a44-56e8f43fb409" providerId="ADAL" clId="{10A39C40-1795-47DF-835C-B947EC4C59D1}" dt="2026-10-01T10:15:01.599" v="737" actId="1038"/>
          <ac:spMkLst>
            <pc:docMk/>
            <pc:sldMk cId="264499072" sldId="256"/>
            <ac:spMk id="26" creationId="{043FF27B-0820-9FC9-1B04-E2E8BA0FD04D}"/>
          </ac:spMkLst>
        </pc:spChg>
        <pc:spChg chg="mod">
          <ac:chgData name="Julie Gartha Hammer Matland" userId="d5951afb-783b-4a96-8a44-56e8f43fb409" providerId="ADAL" clId="{10A39C40-1795-47DF-835C-B947EC4C59D1}" dt="2026-10-01T10:15:01.599" v="737" actId="1038"/>
          <ac:spMkLst>
            <pc:docMk/>
            <pc:sldMk cId="264499072" sldId="256"/>
            <ac:spMk id="30" creationId="{2114E5D0-53A0-74BE-2382-84048B7F807E}"/>
          </ac:spMkLst>
        </pc:spChg>
        <pc:spChg chg="mod">
          <ac:chgData name="Julie Gartha Hammer Matland" userId="d5951afb-783b-4a96-8a44-56e8f43fb409" providerId="ADAL" clId="{10A39C40-1795-47DF-835C-B947EC4C59D1}" dt="2026-10-01T10:15:01.599" v="737" actId="1038"/>
          <ac:spMkLst>
            <pc:docMk/>
            <pc:sldMk cId="264499072" sldId="256"/>
            <ac:spMk id="34" creationId="{5E6AD555-8844-B8FA-B368-C985C1DD05A2}"/>
          </ac:spMkLst>
        </pc:spChg>
        <pc:spChg chg="mod">
          <ac:chgData name="Julie Gartha Hammer Matland" userId="d5951afb-783b-4a96-8a44-56e8f43fb409" providerId="ADAL" clId="{10A39C40-1795-47DF-835C-B947EC4C59D1}" dt="2026-10-01T10:15:01.599" v="737" actId="1038"/>
          <ac:spMkLst>
            <pc:docMk/>
            <pc:sldMk cId="264499072" sldId="256"/>
            <ac:spMk id="38" creationId="{576F8949-4CC6-689A-8048-4AA59DD39605}"/>
          </ac:spMkLst>
        </pc:spChg>
        <pc:spChg chg="mod">
          <ac:chgData name="Julie Gartha Hammer Matland" userId="d5951afb-783b-4a96-8a44-56e8f43fb409" providerId="ADAL" clId="{10A39C40-1795-47DF-835C-B947EC4C59D1}" dt="2026-10-01T10:15:01.599" v="737" actId="1038"/>
          <ac:spMkLst>
            <pc:docMk/>
            <pc:sldMk cId="264499072" sldId="256"/>
            <ac:spMk id="42" creationId="{12E7EA60-17DE-9BB6-3300-0BF9D0DE130A}"/>
          </ac:spMkLst>
        </pc:spChg>
        <pc:spChg chg="mod">
          <ac:chgData name="Julie Gartha Hammer Matland" userId="d5951afb-783b-4a96-8a44-56e8f43fb409" providerId="ADAL" clId="{10A39C40-1795-47DF-835C-B947EC4C59D1}" dt="2026-10-01T10:15:01.599" v="737" actId="1038"/>
          <ac:spMkLst>
            <pc:docMk/>
            <pc:sldMk cId="264499072" sldId="256"/>
            <ac:spMk id="46" creationId="{50AAE377-4F65-17B5-DADF-7C9DD6450B51}"/>
          </ac:spMkLst>
        </pc:spChg>
        <pc:spChg chg="mod">
          <ac:chgData name="Julie Gartha Hammer Matland" userId="d5951afb-783b-4a96-8a44-56e8f43fb409" providerId="ADAL" clId="{10A39C40-1795-47DF-835C-B947EC4C59D1}" dt="2026-10-01T10:14:38.271" v="681" actId="1038"/>
          <ac:spMkLst>
            <pc:docMk/>
            <pc:sldMk cId="264499072" sldId="256"/>
            <ac:spMk id="50" creationId="{FF8456C1-B04F-FD3B-EEEB-351B05E96FF0}"/>
          </ac:spMkLst>
        </pc:spChg>
        <pc:spChg chg="mod">
          <ac:chgData name="Julie Gartha Hammer Matland" userId="d5951afb-783b-4a96-8a44-56e8f43fb409" providerId="ADAL" clId="{10A39C40-1795-47DF-835C-B947EC4C59D1}" dt="2026-10-01T10:16:29.508" v="754" actId="14100"/>
          <ac:spMkLst>
            <pc:docMk/>
            <pc:sldMk cId="264499072" sldId="256"/>
            <ac:spMk id="54" creationId="{062F54B6-4283-E9E1-6BC4-315A992597D7}"/>
          </ac:spMkLst>
        </pc:spChg>
        <pc:picChg chg="add mod">
          <ac:chgData name="Julie Gartha Hammer Matland" userId="d5951afb-783b-4a96-8a44-56e8f43fb409" providerId="ADAL" clId="{10A39C40-1795-47DF-835C-B947EC4C59D1}" dt="2026-10-01T10:15:32.930" v="741" actId="1076"/>
          <ac:picMkLst>
            <pc:docMk/>
            <pc:sldMk cId="264499072" sldId="256"/>
            <ac:picMk id="14" creationId="{33373D5F-6334-32C1-BC1D-30C16486F967}"/>
          </ac:picMkLst>
        </pc:picChg>
      </pc:sldChg>
      <pc:sldChg chg="addSp mod">
        <pc:chgData name="Julie Gartha Hammer Matland" userId="d5951afb-783b-4a96-8a44-56e8f43fb409" providerId="ADAL" clId="{10A39C40-1795-47DF-835C-B947EC4C59D1}" dt="2026-10-06T12:32:00.808" v="2615" actId="22"/>
        <pc:sldMkLst>
          <pc:docMk/>
          <pc:sldMk cId="4220705159" sldId="269"/>
        </pc:sldMkLst>
        <pc:spChg chg="add">
          <ac:chgData name="Julie Gartha Hammer Matland" userId="d5951afb-783b-4a96-8a44-56e8f43fb409" providerId="ADAL" clId="{10A39C40-1795-47DF-835C-B947EC4C59D1}" dt="2026-10-06T12:32:00.808" v="2615" actId="22"/>
          <ac:spMkLst>
            <pc:docMk/>
            <pc:sldMk cId="4220705159" sldId="269"/>
            <ac:spMk id="4" creationId="{4AEAD087-4AD0-8CA7-B33A-153B19817243}"/>
          </ac:spMkLst>
        </pc:spChg>
      </pc:sldChg>
      <pc:sldChg chg="addSp delSp mod">
        <pc:chgData name="Julie Gartha Hammer Matland" userId="d5951afb-783b-4a96-8a44-56e8f43fb409" providerId="ADAL" clId="{10A39C40-1795-47DF-835C-B947EC4C59D1}" dt="2026-10-06T12:41:31.313" v="2891" actId="22"/>
        <pc:sldMkLst>
          <pc:docMk/>
          <pc:sldMk cId="2483617837" sldId="271"/>
        </pc:sldMkLst>
        <pc:spChg chg="del">
          <ac:chgData name="Julie Gartha Hammer Matland" userId="d5951afb-783b-4a96-8a44-56e8f43fb409" providerId="ADAL" clId="{10A39C40-1795-47DF-835C-B947EC4C59D1}" dt="2026-10-06T12:41:30.780" v="2890" actId="478"/>
          <ac:spMkLst>
            <pc:docMk/>
            <pc:sldMk cId="2483617837" sldId="271"/>
            <ac:spMk id="3" creationId="{E19A434D-EBA2-3904-AFA1-BC7A7DCA4205}"/>
          </ac:spMkLst>
        </pc:spChg>
        <pc:spChg chg="add">
          <ac:chgData name="Julie Gartha Hammer Matland" userId="d5951afb-783b-4a96-8a44-56e8f43fb409" providerId="ADAL" clId="{10A39C40-1795-47DF-835C-B947EC4C59D1}" dt="2026-10-06T12:41:31.313" v="2891" actId="22"/>
          <ac:spMkLst>
            <pc:docMk/>
            <pc:sldMk cId="2483617837" sldId="271"/>
            <ac:spMk id="7" creationId="{1050669F-5995-310F-2D92-1E405392FD71}"/>
          </ac:spMkLst>
        </pc:spChg>
      </pc:sldChg>
      <pc:sldChg chg="addSp modSp mod">
        <pc:chgData name="Julie Gartha Hammer Matland" userId="d5951afb-783b-4a96-8a44-56e8f43fb409" providerId="ADAL" clId="{10A39C40-1795-47DF-835C-B947EC4C59D1}" dt="2026-10-06T12:37:15.936" v="2768" actId="20577"/>
        <pc:sldMkLst>
          <pc:docMk/>
          <pc:sldMk cId="446648439" sldId="272"/>
        </pc:sldMkLst>
        <pc:spChg chg="add mod">
          <ac:chgData name="Julie Gartha Hammer Matland" userId="d5951afb-783b-4a96-8a44-56e8f43fb409" providerId="ADAL" clId="{10A39C40-1795-47DF-835C-B947EC4C59D1}" dt="2026-10-06T12:37:15.936" v="2768" actId="20577"/>
          <ac:spMkLst>
            <pc:docMk/>
            <pc:sldMk cId="446648439" sldId="272"/>
            <ac:spMk id="7" creationId="{0F943B38-66E7-6909-5450-5FCB22F0F4DD}"/>
          </ac:spMkLst>
        </pc:spChg>
      </pc:sldChg>
      <pc:sldChg chg="addSp delSp modSp mod">
        <pc:chgData name="Julie Gartha Hammer Matland" userId="d5951afb-783b-4a96-8a44-56e8f43fb409" providerId="ADAL" clId="{10A39C40-1795-47DF-835C-B947EC4C59D1}" dt="2026-10-06T12:40:38.899" v="2885" actId="20577"/>
        <pc:sldMkLst>
          <pc:docMk/>
          <pc:sldMk cId="3778254850" sldId="275"/>
        </pc:sldMkLst>
        <pc:spChg chg="del">
          <ac:chgData name="Julie Gartha Hammer Matland" userId="d5951afb-783b-4a96-8a44-56e8f43fb409" providerId="ADAL" clId="{10A39C40-1795-47DF-835C-B947EC4C59D1}" dt="2026-10-06T12:39:15.002" v="2861" actId="478"/>
          <ac:spMkLst>
            <pc:docMk/>
            <pc:sldMk cId="3778254850" sldId="275"/>
            <ac:spMk id="3" creationId="{E65B3F5F-DC5F-4AD7-2694-58DFEC324F97}"/>
          </ac:spMkLst>
        </pc:spChg>
        <pc:spChg chg="add mod">
          <ac:chgData name="Julie Gartha Hammer Matland" userId="d5951afb-783b-4a96-8a44-56e8f43fb409" providerId="ADAL" clId="{10A39C40-1795-47DF-835C-B947EC4C59D1}" dt="2026-10-06T12:40:38.899" v="2885" actId="20577"/>
          <ac:spMkLst>
            <pc:docMk/>
            <pc:sldMk cId="3778254850" sldId="275"/>
            <ac:spMk id="7" creationId="{5FC2FF2C-9A07-55DF-EF0C-0789F4FCC504}"/>
          </ac:spMkLst>
        </pc:spChg>
      </pc:sldChg>
      <pc:sldChg chg="addSp modSp mod">
        <pc:chgData name="Julie Gartha Hammer Matland" userId="d5951afb-783b-4a96-8a44-56e8f43fb409" providerId="ADAL" clId="{10A39C40-1795-47DF-835C-B947EC4C59D1}" dt="2026-10-06T12:31:50.400" v="2613" actId="20577"/>
        <pc:sldMkLst>
          <pc:docMk/>
          <pc:sldMk cId="536282273" sldId="276"/>
        </pc:sldMkLst>
        <pc:spChg chg="add mod">
          <ac:chgData name="Julie Gartha Hammer Matland" userId="d5951afb-783b-4a96-8a44-56e8f43fb409" providerId="ADAL" clId="{10A39C40-1795-47DF-835C-B947EC4C59D1}" dt="2026-10-06T12:31:50.400" v="2613" actId="20577"/>
          <ac:spMkLst>
            <pc:docMk/>
            <pc:sldMk cId="536282273" sldId="276"/>
            <ac:spMk id="6" creationId="{3F490591-FF01-F12E-1CDF-7EBC65CB058D}"/>
          </ac:spMkLst>
        </pc:spChg>
      </pc:sldChg>
      <pc:sldChg chg="addSp modSp mod">
        <pc:chgData name="Julie Gartha Hammer Matland" userId="d5951afb-783b-4a96-8a44-56e8f43fb409" providerId="ADAL" clId="{10A39C40-1795-47DF-835C-B947EC4C59D1}" dt="2026-10-06T12:40:48.792" v="2887" actId="20577"/>
        <pc:sldMkLst>
          <pc:docMk/>
          <pc:sldMk cId="1770452967" sldId="278"/>
        </pc:sldMkLst>
        <pc:spChg chg="add mod">
          <ac:chgData name="Julie Gartha Hammer Matland" userId="d5951afb-783b-4a96-8a44-56e8f43fb409" providerId="ADAL" clId="{10A39C40-1795-47DF-835C-B947EC4C59D1}" dt="2026-10-06T12:40:48.792" v="2887" actId="20577"/>
          <ac:spMkLst>
            <pc:docMk/>
            <pc:sldMk cId="1770452967" sldId="278"/>
            <ac:spMk id="4" creationId="{32E7FE10-3F20-E67C-A1D7-0C0DEC20E6FC}"/>
          </ac:spMkLst>
        </pc:spChg>
      </pc:sldChg>
      <pc:sldChg chg="addSp modSp mod">
        <pc:chgData name="Julie Gartha Hammer Matland" userId="d5951afb-783b-4a96-8a44-56e8f43fb409" providerId="ADAL" clId="{10A39C40-1795-47DF-835C-B947EC4C59D1}" dt="2026-10-06T12:22:03.336" v="2358" actId="207"/>
        <pc:sldMkLst>
          <pc:docMk/>
          <pc:sldMk cId="762251125" sldId="285"/>
        </pc:sldMkLst>
        <pc:spChg chg="add mod">
          <ac:chgData name="Julie Gartha Hammer Matland" userId="d5951afb-783b-4a96-8a44-56e8f43fb409" providerId="ADAL" clId="{10A39C40-1795-47DF-835C-B947EC4C59D1}" dt="2026-10-06T12:22:03.336" v="2358" actId="207"/>
          <ac:spMkLst>
            <pc:docMk/>
            <pc:sldMk cId="762251125" sldId="285"/>
            <ac:spMk id="6" creationId="{64DF6E70-7DF1-0F09-1055-927633BBF73F}"/>
          </ac:spMkLst>
        </pc:spChg>
      </pc:sldChg>
      <pc:sldChg chg="addSp modSp mod">
        <pc:chgData name="Julie Gartha Hammer Matland" userId="d5951afb-783b-4a96-8a44-56e8f43fb409" providerId="ADAL" clId="{10A39C40-1795-47DF-835C-B947EC4C59D1}" dt="2026-10-06T12:30:59.434" v="2566" actId="1036"/>
        <pc:sldMkLst>
          <pc:docMk/>
          <pc:sldMk cId="1912528114" sldId="286"/>
        </pc:sldMkLst>
        <pc:spChg chg="add mod">
          <ac:chgData name="Julie Gartha Hammer Matland" userId="d5951afb-783b-4a96-8a44-56e8f43fb409" providerId="ADAL" clId="{10A39C40-1795-47DF-835C-B947EC4C59D1}" dt="2026-10-06T12:30:59.434" v="2566" actId="1036"/>
          <ac:spMkLst>
            <pc:docMk/>
            <pc:sldMk cId="1912528114" sldId="286"/>
            <ac:spMk id="5" creationId="{282C740D-DE62-10D4-DBB6-75484A99B458}"/>
          </ac:spMkLst>
        </pc:spChg>
      </pc:sldChg>
      <pc:sldChg chg="modSp mod">
        <pc:chgData name="Julie Gartha Hammer Matland" userId="d5951afb-783b-4a96-8a44-56e8f43fb409" providerId="ADAL" clId="{10A39C40-1795-47DF-835C-B947EC4C59D1}" dt="2026-09-29T07:48:12.386" v="33" actId="1076"/>
        <pc:sldMkLst>
          <pc:docMk/>
          <pc:sldMk cId="1467485209" sldId="288"/>
        </pc:sldMkLst>
        <pc:spChg chg="mod">
          <ac:chgData name="Julie Gartha Hammer Matland" userId="d5951afb-783b-4a96-8a44-56e8f43fb409" providerId="ADAL" clId="{10A39C40-1795-47DF-835C-B947EC4C59D1}" dt="2026-09-29T07:48:05.986" v="32" actId="20577"/>
          <ac:spMkLst>
            <pc:docMk/>
            <pc:sldMk cId="1467485209" sldId="288"/>
            <ac:spMk id="2" creationId="{F1A48EEB-7583-1D06-1E68-2B0E8ECBBA4E}"/>
          </ac:spMkLst>
        </pc:spChg>
        <pc:picChg chg="mod">
          <ac:chgData name="Julie Gartha Hammer Matland" userId="d5951afb-783b-4a96-8a44-56e8f43fb409" providerId="ADAL" clId="{10A39C40-1795-47DF-835C-B947EC4C59D1}" dt="2026-09-29T07:48:12.386" v="33" actId="1076"/>
          <ac:picMkLst>
            <pc:docMk/>
            <pc:sldMk cId="1467485209" sldId="288"/>
            <ac:picMk id="3" creationId="{6D85F939-0EDD-9AB7-7DD5-651561503348}"/>
          </ac:picMkLst>
        </pc:picChg>
      </pc:sldChg>
      <pc:sldChg chg="addSp modSp mod">
        <pc:chgData name="Julie Gartha Hammer Matland" userId="d5951afb-783b-4a96-8a44-56e8f43fb409" providerId="ADAL" clId="{10A39C40-1795-47DF-835C-B947EC4C59D1}" dt="2026-10-06T12:30:03.337" v="2539" actId="1076"/>
        <pc:sldMkLst>
          <pc:docMk/>
          <pc:sldMk cId="870423917" sldId="290"/>
        </pc:sldMkLst>
        <pc:spChg chg="add mod">
          <ac:chgData name="Julie Gartha Hammer Matland" userId="d5951afb-783b-4a96-8a44-56e8f43fb409" providerId="ADAL" clId="{10A39C40-1795-47DF-835C-B947EC4C59D1}" dt="2026-10-06T12:30:03.337" v="2539" actId="1076"/>
          <ac:spMkLst>
            <pc:docMk/>
            <pc:sldMk cId="870423917" sldId="290"/>
            <ac:spMk id="4" creationId="{2BC1EE33-BF12-E885-D9B2-0A98019EB99A}"/>
          </ac:spMkLst>
        </pc:spChg>
        <pc:spChg chg="mod">
          <ac:chgData name="Julie Gartha Hammer Matland" userId="d5951afb-783b-4a96-8a44-56e8f43fb409" providerId="ADAL" clId="{10A39C40-1795-47DF-835C-B947EC4C59D1}" dt="2026-10-01T15:37:52.592" v="1703" actId="2711"/>
          <ac:spMkLst>
            <pc:docMk/>
            <pc:sldMk cId="870423917" sldId="290"/>
            <ac:spMk id="17" creationId="{CCEC2495-2280-E91A-90CA-8238E58675EC}"/>
          </ac:spMkLst>
        </pc:spChg>
      </pc:sldChg>
      <pc:sldChg chg="addSp modSp mod">
        <pc:chgData name="Julie Gartha Hammer Matland" userId="d5951afb-783b-4a96-8a44-56e8f43fb409" providerId="ADAL" clId="{10A39C40-1795-47DF-835C-B947EC4C59D1}" dt="2026-10-06T12:29:38.085" v="2529" actId="1036"/>
        <pc:sldMkLst>
          <pc:docMk/>
          <pc:sldMk cId="4254947350" sldId="291"/>
        </pc:sldMkLst>
        <pc:spChg chg="add mod">
          <ac:chgData name="Julie Gartha Hammer Matland" userId="d5951afb-783b-4a96-8a44-56e8f43fb409" providerId="ADAL" clId="{10A39C40-1795-47DF-835C-B947EC4C59D1}" dt="2026-10-06T12:29:38.085" v="2529" actId="1036"/>
          <ac:spMkLst>
            <pc:docMk/>
            <pc:sldMk cId="4254947350" sldId="291"/>
            <ac:spMk id="4" creationId="{62F63986-0083-DF90-908C-D5475F21E1C0}"/>
          </ac:spMkLst>
        </pc:spChg>
      </pc:sldChg>
      <pc:sldChg chg="addSp modSp mod">
        <pc:chgData name="Julie Gartha Hammer Matland" userId="d5951afb-783b-4a96-8a44-56e8f43fb409" providerId="ADAL" clId="{10A39C40-1795-47DF-835C-B947EC4C59D1}" dt="2026-10-06T12:25:35.620" v="2424" actId="1076"/>
        <pc:sldMkLst>
          <pc:docMk/>
          <pc:sldMk cId="2648670697" sldId="294"/>
        </pc:sldMkLst>
        <pc:spChg chg="add mod">
          <ac:chgData name="Julie Gartha Hammer Matland" userId="d5951afb-783b-4a96-8a44-56e8f43fb409" providerId="ADAL" clId="{10A39C40-1795-47DF-835C-B947EC4C59D1}" dt="2026-10-06T12:25:35.620" v="2424" actId="1076"/>
          <ac:spMkLst>
            <pc:docMk/>
            <pc:sldMk cId="2648670697" sldId="294"/>
            <ac:spMk id="5" creationId="{F4BFB403-EBC9-3850-4A6A-87DE854D4822}"/>
          </ac:spMkLst>
        </pc:spChg>
        <pc:picChg chg="mod">
          <ac:chgData name="Julie Gartha Hammer Matland" userId="d5951afb-783b-4a96-8a44-56e8f43fb409" providerId="ADAL" clId="{10A39C40-1795-47DF-835C-B947EC4C59D1}" dt="2026-10-02T12:43:45.837" v="2263" actId="14100"/>
          <ac:picMkLst>
            <pc:docMk/>
            <pc:sldMk cId="2648670697" sldId="294"/>
            <ac:picMk id="3" creationId="{8E745AC5-54B4-73E3-92DC-BB4833833192}"/>
          </ac:picMkLst>
        </pc:picChg>
      </pc:sldChg>
      <pc:sldChg chg="addSp mod">
        <pc:chgData name="Julie Gartha Hammer Matland" userId="d5951afb-783b-4a96-8a44-56e8f43fb409" providerId="ADAL" clId="{10A39C40-1795-47DF-835C-B947EC4C59D1}" dt="2026-10-06T12:23:38.238" v="2388" actId="22"/>
        <pc:sldMkLst>
          <pc:docMk/>
          <pc:sldMk cId="3770070637" sldId="296"/>
        </pc:sldMkLst>
        <pc:spChg chg="add">
          <ac:chgData name="Julie Gartha Hammer Matland" userId="d5951afb-783b-4a96-8a44-56e8f43fb409" providerId="ADAL" clId="{10A39C40-1795-47DF-835C-B947EC4C59D1}" dt="2026-10-06T12:23:38.238" v="2388" actId="22"/>
          <ac:spMkLst>
            <pc:docMk/>
            <pc:sldMk cId="3770070637" sldId="296"/>
            <ac:spMk id="6" creationId="{C007C1CB-514C-F7D6-6A0B-64755C6466F7}"/>
          </ac:spMkLst>
        </pc:spChg>
      </pc:sldChg>
      <pc:sldChg chg="addSp modSp mod">
        <pc:chgData name="Julie Gartha Hammer Matland" userId="d5951afb-783b-4a96-8a44-56e8f43fb409" providerId="ADAL" clId="{10A39C40-1795-47DF-835C-B947EC4C59D1}" dt="2026-10-06T12:21:30.642" v="2340" actId="1076"/>
        <pc:sldMkLst>
          <pc:docMk/>
          <pc:sldMk cId="2742700863" sldId="297"/>
        </pc:sldMkLst>
        <pc:spChg chg="add mod">
          <ac:chgData name="Julie Gartha Hammer Matland" userId="d5951afb-783b-4a96-8a44-56e8f43fb409" providerId="ADAL" clId="{10A39C40-1795-47DF-835C-B947EC4C59D1}" dt="2026-10-06T12:21:30.642" v="2340" actId="1076"/>
          <ac:spMkLst>
            <pc:docMk/>
            <pc:sldMk cId="2742700863" sldId="297"/>
            <ac:spMk id="7" creationId="{37112596-185B-8D9F-BCA4-650A345DFFC9}"/>
          </ac:spMkLst>
        </pc:spChg>
      </pc:sldChg>
      <pc:sldChg chg="addSp modSp mod">
        <pc:chgData name="Julie Gartha Hammer Matland" userId="d5951afb-783b-4a96-8a44-56e8f43fb409" providerId="ADAL" clId="{10A39C40-1795-47DF-835C-B947EC4C59D1}" dt="2026-10-06T12:27:03.590" v="2460" actId="20577"/>
        <pc:sldMkLst>
          <pc:docMk/>
          <pc:sldMk cId="111123749" sldId="299"/>
        </pc:sldMkLst>
        <pc:spChg chg="add mod">
          <ac:chgData name="Julie Gartha Hammer Matland" userId="d5951afb-783b-4a96-8a44-56e8f43fb409" providerId="ADAL" clId="{10A39C40-1795-47DF-835C-B947EC4C59D1}" dt="2026-10-06T12:27:03.590" v="2460" actId="20577"/>
          <ac:spMkLst>
            <pc:docMk/>
            <pc:sldMk cId="111123749" sldId="299"/>
            <ac:spMk id="5" creationId="{EB150E71-8DD2-5AD0-D9E3-9D2824FBBCED}"/>
          </ac:spMkLst>
        </pc:spChg>
      </pc:sldChg>
      <pc:sldChg chg="addSp delSp modSp mod">
        <pc:chgData name="Julie Gartha Hammer Matland" userId="d5951afb-783b-4a96-8a44-56e8f43fb409" providerId="ADAL" clId="{10A39C40-1795-47DF-835C-B947EC4C59D1}" dt="2026-10-06T12:24:21.291" v="2406" actId="20577"/>
        <pc:sldMkLst>
          <pc:docMk/>
          <pc:sldMk cId="2664947857" sldId="300"/>
        </pc:sldMkLst>
        <pc:spChg chg="mod">
          <ac:chgData name="Julie Gartha Hammer Matland" userId="d5951afb-783b-4a96-8a44-56e8f43fb409" providerId="ADAL" clId="{10A39C40-1795-47DF-835C-B947EC4C59D1}" dt="2026-10-02T06:44:17.127" v="1872" actId="1076"/>
          <ac:spMkLst>
            <pc:docMk/>
            <pc:sldMk cId="2664947857" sldId="300"/>
            <ac:spMk id="3" creationId="{E38EEB7D-8DFD-F654-1680-03F680A9D51B}"/>
          </ac:spMkLst>
        </pc:spChg>
        <pc:spChg chg="add mod">
          <ac:chgData name="Julie Gartha Hammer Matland" userId="d5951afb-783b-4a96-8a44-56e8f43fb409" providerId="ADAL" clId="{10A39C40-1795-47DF-835C-B947EC4C59D1}" dt="2026-10-06T12:24:21.291" v="2406" actId="20577"/>
          <ac:spMkLst>
            <pc:docMk/>
            <pc:sldMk cId="2664947857" sldId="300"/>
            <ac:spMk id="6" creationId="{FA95A687-9386-148A-87E2-8845ED0E4BE8}"/>
          </ac:spMkLst>
        </pc:spChg>
        <pc:spChg chg="add mod">
          <ac:chgData name="Julie Gartha Hammer Matland" userId="d5951afb-783b-4a96-8a44-56e8f43fb409" providerId="ADAL" clId="{10A39C40-1795-47DF-835C-B947EC4C59D1}" dt="2026-10-02T11:50:05.328" v="2189" actId="1035"/>
          <ac:spMkLst>
            <pc:docMk/>
            <pc:sldMk cId="2664947857" sldId="300"/>
            <ac:spMk id="8" creationId="{DB43B97C-35AD-5853-C17B-97E73BB9DB16}"/>
          </ac:spMkLst>
        </pc:spChg>
        <pc:spChg chg="mod">
          <ac:chgData name="Julie Gartha Hammer Matland" userId="d5951afb-783b-4a96-8a44-56e8f43fb409" providerId="ADAL" clId="{10A39C40-1795-47DF-835C-B947EC4C59D1}" dt="2026-10-02T06:45:40.927" v="1920" actId="1036"/>
          <ac:spMkLst>
            <pc:docMk/>
            <pc:sldMk cId="2664947857" sldId="300"/>
            <ac:spMk id="15" creationId="{B93BE102-B480-73C3-DBDC-C2820CE9B6B5}"/>
          </ac:spMkLst>
        </pc:spChg>
        <pc:spChg chg="mod">
          <ac:chgData name="Julie Gartha Hammer Matland" userId="d5951afb-783b-4a96-8a44-56e8f43fb409" providerId="ADAL" clId="{10A39C40-1795-47DF-835C-B947EC4C59D1}" dt="2026-10-02T11:50:16.300" v="2212" actId="1036"/>
          <ac:spMkLst>
            <pc:docMk/>
            <pc:sldMk cId="2664947857" sldId="300"/>
            <ac:spMk id="18" creationId="{D9980E80-BDA4-6B24-60CE-366D4467243A}"/>
          </ac:spMkLst>
        </pc:spChg>
        <pc:graphicFrameChg chg="mod">
          <ac:chgData name="Julie Gartha Hammer Matland" userId="d5951afb-783b-4a96-8a44-56e8f43fb409" providerId="ADAL" clId="{10A39C40-1795-47DF-835C-B947EC4C59D1}" dt="2026-10-02T11:50:16.300" v="2212" actId="1036"/>
          <ac:graphicFrameMkLst>
            <pc:docMk/>
            <pc:sldMk cId="2664947857" sldId="300"/>
            <ac:graphicFrameMk id="16" creationId="{8B106FE9-F76E-2397-EBDC-3A969C5D1815}"/>
          </ac:graphicFrameMkLst>
        </pc:graphicFrameChg>
        <pc:picChg chg="mod modCrop">
          <ac:chgData name="Julie Gartha Hammer Matland" userId="d5951afb-783b-4a96-8a44-56e8f43fb409" providerId="ADAL" clId="{10A39C40-1795-47DF-835C-B947EC4C59D1}" dt="2026-10-02T06:43:48.053" v="1870" actId="1076"/>
          <ac:picMkLst>
            <pc:docMk/>
            <pc:sldMk cId="2664947857" sldId="300"/>
            <ac:picMk id="4" creationId="{F9D1506A-4E12-D5C6-3FBE-53DCFAE25503}"/>
          </ac:picMkLst>
        </pc:picChg>
      </pc:sldChg>
      <pc:sldChg chg="addSp modSp mod">
        <pc:chgData name="Julie Gartha Hammer Matland" userId="d5951afb-783b-4a96-8a44-56e8f43fb409" providerId="ADAL" clId="{10A39C40-1795-47DF-835C-B947EC4C59D1}" dt="2026-10-06T12:34:03.121" v="2679" actId="1076"/>
        <pc:sldMkLst>
          <pc:docMk/>
          <pc:sldMk cId="984363326" sldId="312"/>
        </pc:sldMkLst>
        <pc:spChg chg="add mod">
          <ac:chgData name="Julie Gartha Hammer Matland" userId="d5951afb-783b-4a96-8a44-56e8f43fb409" providerId="ADAL" clId="{10A39C40-1795-47DF-835C-B947EC4C59D1}" dt="2026-10-06T12:33:55.317" v="2678" actId="1036"/>
          <ac:spMkLst>
            <pc:docMk/>
            <pc:sldMk cId="984363326" sldId="312"/>
            <ac:spMk id="7" creationId="{CFF19C34-E2BC-6B28-9CB0-264F2D828875}"/>
          </ac:spMkLst>
        </pc:spChg>
        <pc:spChg chg="add mod">
          <ac:chgData name="Julie Gartha Hammer Matland" userId="d5951afb-783b-4a96-8a44-56e8f43fb409" providerId="ADAL" clId="{10A39C40-1795-47DF-835C-B947EC4C59D1}" dt="2026-10-06T12:34:03.121" v="2679" actId="1076"/>
          <ac:spMkLst>
            <pc:docMk/>
            <pc:sldMk cId="984363326" sldId="312"/>
            <ac:spMk id="11" creationId="{DCDB834D-910E-E943-37ED-E944269D47F1}"/>
          </ac:spMkLst>
        </pc:spChg>
        <pc:picChg chg="mod">
          <ac:chgData name="Julie Gartha Hammer Matland" userId="d5951afb-783b-4a96-8a44-56e8f43fb409" providerId="ADAL" clId="{10A39C40-1795-47DF-835C-B947EC4C59D1}" dt="2026-10-01T12:20:36.107" v="1492" actId="1076"/>
          <ac:picMkLst>
            <pc:docMk/>
            <pc:sldMk cId="984363326" sldId="312"/>
            <ac:picMk id="3" creationId="{2DF0B23B-537A-243E-E38F-06A084058BD3}"/>
          </ac:picMkLst>
        </pc:picChg>
        <pc:picChg chg="mod modCrop">
          <ac:chgData name="Julie Gartha Hammer Matland" userId="d5951afb-783b-4a96-8a44-56e8f43fb409" providerId="ADAL" clId="{10A39C40-1795-47DF-835C-B947EC4C59D1}" dt="2026-10-01T12:21:10.376" v="1497" actId="732"/>
          <ac:picMkLst>
            <pc:docMk/>
            <pc:sldMk cId="984363326" sldId="312"/>
            <ac:picMk id="6" creationId="{9D4564B3-77DC-DE15-D74A-4E8747F5F94A}"/>
          </ac:picMkLst>
        </pc:picChg>
      </pc:sldChg>
      <pc:sldChg chg="addSp mod">
        <pc:chgData name="Julie Gartha Hammer Matland" userId="d5951afb-783b-4a96-8a44-56e8f43fb409" providerId="ADAL" clId="{10A39C40-1795-47DF-835C-B947EC4C59D1}" dt="2026-10-06T12:31:57.918" v="2614" actId="22"/>
        <pc:sldMkLst>
          <pc:docMk/>
          <pc:sldMk cId="1419956350" sldId="313"/>
        </pc:sldMkLst>
        <pc:spChg chg="add">
          <ac:chgData name="Julie Gartha Hammer Matland" userId="d5951afb-783b-4a96-8a44-56e8f43fb409" providerId="ADAL" clId="{10A39C40-1795-47DF-835C-B947EC4C59D1}" dt="2026-10-06T12:31:57.918" v="2614" actId="22"/>
          <ac:spMkLst>
            <pc:docMk/>
            <pc:sldMk cId="1419956350" sldId="313"/>
            <ac:spMk id="4" creationId="{02A8648C-11A4-34A2-6A87-7DCD10E77E54}"/>
          </ac:spMkLst>
        </pc:spChg>
      </pc:sldChg>
      <pc:sldChg chg="modSp mod">
        <pc:chgData name="Julie Gartha Hammer Matland" userId="d5951afb-783b-4a96-8a44-56e8f43fb409" providerId="ADAL" clId="{10A39C40-1795-47DF-835C-B947EC4C59D1}" dt="2026-10-06T12:41:19.555" v="2889" actId="20577"/>
        <pc:sldMkLst>
          <pc:docMk/>
          <pc:sldMk cId="2769212096" sldId="314"/>
        </pc:sldMkLst>
        <pc:spChg chg="mod">
          <ac:chgData name="Julie Gartha Hammer Matland" userId="d5951afb-783b-4a96-8a44-56e8f43fb409" providerId="ADAL" clId="{10A39C40-1795-47DF-835C-B947EC4C59D1}" dt="2026-10-06T12:41:19.555" v="2889" actId="20577"/>
          <ac:spMkLst>
            <pc:docMk/>
            <pc:sldMk cId="2769212096" sldId="314"/>
            <ac:spMk id="3" creationId="{DA49B9B4-4CF9-DBCE-A6E6-E96226473FAE}"/>
          </ac:spMkLst>
        </pc:spChg>
      </pc:sldChg>
      <pc:sldChg chg="modSp mod">
        <pc:chgData name="Julie Gartha Hammer Matland" userId="d5951afb-783b-4a96-8a44-56e8f43fb409" providerId="ADAL" clId="{10A39C40-1795-47DF-835C-B947EC4C59D1}" dt="2026-10-06T12:40:43.166" v="2886" actId="20577"/>
        <pc:sldMkLst>
          <pc:docMk/>
          <pc:sldMk cId="3392393569" sldId="315"/>
        </pc:sldMkLst>
        <pc:spChg chg="mod">
          <ac:chgData name="Julie Gartha Hammer Matland" userId="d5951afb-783b-4a96-8a44-56e8f43fb409" providerId="ADAL" clId="{10A39C40-1795-47DF-835C-B947EC4C59D1}" dt="2026-10-06T12:40:43.166" v="2886" actId="20577"/>
          <ac:spMkLst>
            <pc:docMk/>
            <pc:sldMk cId="3392393569" sldId="315"/>
            <ac:spMk id="3" creationId="{8EE5B11B-686E-8FC0-CEDC-D3BA621BDAD3}"/>
          </ac:spMkLst>
        </pc:spChg>
      </pc:sldChg>
      <pc:sldChg chg="addSp modSp">
        <pc:chgData name="Julie Gartha Hammer Matland" userId="d5951afb-783b-4a96-8a44-56e8f43fb409" providerId="ADAL" clId="{10A39C40-1795-47DF-835C-B947EC4C59D1}" dt="2026-10-02T12:41:18.546" v="2262" actId="164"/>
        <pc:sldMkLst>
          <pc:docMk/>
          <pc:sldMk cId="4293242059" sldId="317"/>
        </pc:sldMkLst>
        <pc:picChg chg="mod">
          <ac:chgData name="Julie Gartha Hammer Matland" userId="d5951afb-783b-4a96-8a44-56e8f43fb409" providerId="ADAL" clId="{10A39C40-1795-47DF-835C-B947EC4C59D1}" dt="2026-10-02T12:41:18.546" v="2262" actId="164"/>
          <ac:picMkLst>
            <pc:docMk/>
            <pc:sldMk cId="4293242059" sldId="317"/>
            <ac:picMk id="7" creationId="{73A473AF-378F-2681-1CC7-294E2EC9D42F}"/>
          </ac:picMkLst>
        </pc:picChg>
        <pc:picChg chg="mod">
          <ac:chgData name="Julie Gartha Hammer Matland" userId="d5951afb-783b-4a96-8a44-56e8f43fb409" providerId="ADAL" clId="{10A39C40-1795-47DF-835C-B947EC4C59D1}" dt="2026-10-02T12:41:18.546" v="2262" actId="164"/>
          <ac:picMkLst>
            <pc:docMk/>
            <pc:sldMk cId="4293242059" sldId="317"/>
            <ac:picMk id="8" creationId="{51500431-32A6-B5D6-5758-358F60B4218A}"/>
          </ac:picMkLst>
        </pc:picChg>
        <pc:picChg chg="mod">
          <ac:chgData name="Julie Gartha Hammer Matland" userId="d5951afb-783b-4a96-8a44-56e8f43fb409" providerId="ADAL" clId="{10A39C40-1795-47DF-835C-B947EC4C59D1}" dt="2026-10-02T12:41:18.546" v="2262" actId="164"/>
          <ac:picMkLst>
            <pc:docMk/>
            <pc:sldMk cId="4293242059" sldId="317"/>
            <ac:picMk id="12" creationId="{48561D32-F5DB-856B-E211-BDCA71A48AAA}"/>
          </ac:picMkLst>
        </pc:picChg>
        <pc:picChg chg="mod">
          <ac:chgData name="Julie Gartha Hammer Matland" userId="d5951afb-783b-4a96-8a44-56e8f43fb409" providerId="ADAL" clId="{10A39C40-1795-47DF-835C-B947EC4C59D1}" dt="2026-10-02T12:41:18.546" v="2262" actId="164"/>
          <ac:picMkLst>
            <pc:docMk/>
            <pc:sldMk cId="4293242059" sldId="317"/>
            <ac:picMk id="13" creationId="{7510EC58-C7B2-C534-E6A5-A9A0D5DCAD67}"/>
          </ac:picMkLst>
        </pc:picChg>
        <pc:picChg chg="mod">
          <ac:chgData name="Julie Gartha Hammer Matland" userId="d5951afb-783b-4a96-8a44-56e8f43fb409" providerId="ADAL" clId="{10A39C40-1795-47DF-835C-B947EC4C59D1}" dt="2026-10-02T12:41:18.546" v="2262" actId="164"/>
          <ac:picMkLst>
            <pc:docMk/>
            <pc:sldMk cId="4293242059" sldId="317"/>
            <ac:picMk id="16" creationId="{07D8D5F9-FC82-48C6-5BA5-781A8BB55336}"/>
          </ac:picMkLst>
        </pc:picChg>
        <pc:picChg chg="mod">
          <ac:chgData name="Julie Gartha Hammer Matland" userId="d5951afb-783b-4a96-8a44-56e8f43fb409" providerId="ADAL" clId="{10A39C40-1795-47DF-835C-B947EC4C59D1}" dt="2026-10-02T12:41:18.546" v="2262" actId="164"/>
          <ac:picMkLst>
            <pc:docMk/>
            <pc:sldMk cId="4293242059" sldId="317"/>
            <ac:picMk id="26" creationId="{1D781745-1F80-9205-9C30-EB6C50D98FC2}"/>
          </ac:picMkLst>
        </pc:picChg>
        <pc:picChg chg="mod">
          <ac:chgData name="Julie Gartha Hammer Matland" userId="d5951afb-783b-4a96-8a44-56e8f43fb409" providerId="ADAL" clId="{10A39C40-1795-47DF-835C-B947EC4C59D1}" dt="2026-10-02T12:41:18.546" v="2262" actId="164"/>
          <ac:picMkLst>
            <pc:docMk/>
            <pc:sldMk cId="4293242059" sldId="317"/>
            <ac:picMk id="30" creationId="{570539F7-EF5B-6134-5FC5-07AA4162219A}"/>
          </ac:picMkLst>
        </pc:picChg>
        <pc:picChg chg="mod">
          <ac:chgData name="Julie Gartha Hammer Matland" userId="d5951afb-783b-4a96-8a44-56e8f43fb409" providerId="ADAL" clId="{10A39C40-1795-47DF-835C-B947EC4C59D1}" dt="2026-10-02T12:41:18.546" v="2262" actId="164"/>
          <ac:picMkLst>
            <pc:docMk/>
            <pc:sldMk cId="4293242059" sldId="317"/>
            <ac:picMk id="34" creationId="{B30B2D8A-F4A2-E08C-FBDA-9F428F318832}"/>
          </ac:picMkLst>
        </pc:picChg>
        <pc:picChg chg="mod">
          <ac:chgData name="Julie Gartha Hammer Matland" userId="d5951afb-783b-4a96-8a44-56e8f43fb409" providerId="ADAL" clId="{10A39C40-1795-47DF-835C-B947EC4C59D1}" dt="2026-10-02T12:41:18.546" v="2262" actId="164"/>
          <ac:picMkLst>
            <pc:docMk/>
            <pc:sldMk cId="4293242059" sldId="317"/>
            <ac:picMk id="36" creationId="{3C8C8410-6030-2913-33B6-C75BC9DE1BFC}"/>
          </ac:picMkLst>
        </pc:picChg>
        <pc:picChg chg="mod">
          <ac:chgData name="Julie Gartha Hammer Matland" userId="d5951afb-783b-4a96-8a44-56e8f43fb409" providerId="ADAL" clId="{10A39C40-1795-47DF-835C-B947EC4C59D1}" dt="2026-10-02T12:41:18.546" v="2262" actId="164"/>
          <ac:picMkLst>
            <pc:docMk/>
            <pc:sldMk cId="4293242059" sldId="317"/>
            <ac:picMk id="38" creationId="{AB0891A0-7C82-49D6-229C-A2F1963A4C2A}"/>
          </ac:picMkLst>
        </pc:picChg>
      </pc:sldChg>
      <pc:sldChg chg="addSp delSp modSp mod">
        <pc:chgData name="Julie Gartha Hammer Matland" userId="d5951afb-783b-4a96-8a44-56e8f43fb409" providerId="ADAL" clId="{10A39C40-1795-47DF-835C-B947EC4C59D1}" dt="2026-10-06T12:31:07.924" v="2568" actId="22"/>
        <pc:sldMkLst>
          <pc:docMk/>
          <pc:sldMk cId="141422839" sldId="319"/>
        </pc:sldMkLst>
        <pc:spChg chg="add del mod">
          <ac:chgData name="Julie Gartha Hammer Matland" userId="d5951afb-783b-4a96-8a44-56e8f43fb409" providerId="ADAL" clId="{10A39C40-1795-47DF-835C-B947EC4C59D1}" dt="2026-10-06T12:31:07.394" v="2567" actId="478"/>
          <ac:spMkLst>
            <pc:docMk/>
            <pc:sldMk cId="141422839" sldId="319"/>
            <ac:spMk id="5" creationId="{E4AE102D-2FE0-FA97-6CEF-AEE76956ED56}"/>
          </ac:spMkLst>
        </pc:spChg>
        <pc:spChg chg="add">
          <ac:chgData name="Julie Gartha Hammer Matland" userId="d5951afb-783b-4a96-8a44-56e8f43fb409" providerId="ADAL" clId="{10A39C40-1795-47DF-835C-B947EC4C59D1}" dt="2026-10-06T12:31:07.924" v="2568" actId="22"/>
          <ac:spMkLst>
            <pc:docMk/>
            <pc:sldMk cId="141422839" sldId="319"/>
            <ac:spMk id="8" creationId="{9A28D958-9E9F-51D8-68EF-2F0C2FF3C1AF}"/>
          </ac:spMkLst>
        </pc:spChg>
      </pc:sldChg>
      <pc:sldChg chg="addSp modSp mod">
        <pc:chgData name="Julie Gartha Hammer Matland" userId="d5951afb-783b-4a96-8a44-56e8f43fb409" providerId="ADAL" clId="{10A39C40-1795-47DF-835C-B947EC4C59D1}" dt="2026-10-06T12:23:19.441" v="2387" actId="20577"/>
        <pc:sldMkLst>
          <pc:docMk/>
          <pc:sldMk cId="2129641837" sldId="321"/>
        </pc:sldMkLst>
        <pc:spChg chg="add mod">
          <ac:chgData name="Julie Gartha Hammer Matland" userId="d5951afb-783b-4a96-8a44-56e8f43fb409" providerId="ADAL" clId="{10A39C40-1795-47DF-835C-B947EC4C59D1}" dt="2026-10-06T12:23:19.441" v="2387" actId="20577"/>
          <ac:spMkLst>
            <pc:docMk/>
            <pc:sldMk cId="2129641837" sldId="321"/>
            <ac:spMk id="6" creationId="{8A1DF57A-A888-1E1A-5512-FE20C88BC143}"/>
          </ac:spMkLst>
        </pc:spChg>
      </pc:sldChg>
      <pc:sldChg chg="addSp modSp mod">
        <pc:chgData name="Julie Gartha Hammer Matland" userId="d5951afb-783b-4a96-8a44-56e8f43fb409" providerId="ADAL" clId="{10A39C40-1795-47DF-835C-B947EC4C59D1}" dt="2026-10-06T12:40:34.455" v="2884" actId="20577"/>
        <pc:sldMkLst>
          <pc:docMk/>
          <pc:sldMk cId="3240240522" sldId="329"/>
        </pc:sldMkLst>
        <pc:spChg chg="add mod">
          <ac:chgData name="Julie Gartha Hammer Matland" userId="d5951afb-783b-4a96-8a44-56e8f43fb409" providerId="ADAL" clId="{10A39C40-1795-47DF-835C-B947EC4C59D1}" dt="2026-10-06T12:40:32.251" v="2883" actId="20577"/>
          <ac:spMkLst>
            <pc:docMk/>
            <pc:sldMk cId="3240240522" sldId="329"/>
            <ac:spMk id="3" creationId="{604ABC39-86BA-7B4E-3ABA-FF6CF5F24596}"/>
          </ac:spMkLst>
        </pc:spChg>
        <pc:spChg chg="add mod">
          <ac:chgData name="Julie Gartha Hammer Matland" userId="d5951afb-783b-4a96-8a44-56e8f43fb409" providerId="ADAL" clId="{10A39C40-1795-47DF-835C-B947EC4C59D1}" dt="2026-10-06T12:40:34.455" v="2884" actId="20577"/>
          <ac:spMkLst>
            <pc:docMk/>
            <pc:sldMk cId="3240240522" sldId="329"/>
            <ac:spMk id="5" creationId="{FCCE4E43-07B4-C4D5-9F8C-4F06DEC107DB}"/>
          </ac:spMkLst>
        </pc:spChg>
      </pc:sldChg>
      <pc:sldChg chg="addSp modSp mod">
        <pc:chgData name="Julie Gartha Hammer Matland" userId="d5951afb-783b-4a96-8a44-56e8f43fb409" providerId="ADAL" clId="{10A39C40-1795-47DF-835C-B947EC4C59D1}" dt="2026-10-02T12:35:21.204" v="2261" actId="164"/>
        <pc:sldMkLst>
          <pc:docMk/>
          <pc:sldMk cId="3678872575" sldId="330"/>
        </pc:sldMkLst>
        <pc:spChg chg="mod">
          <ac:chgData name="Julie Gartha Hammer Matland" userId="d5951afb-783b-4a96-8a44-56e8f43fb409" providerId="ADAL" clId="{10A39C40-1795-47DF-835C-B947EC4C59D1}" dt="2026-09-29T07:33:09.060" v="11" actId="20577"/>
          <ac:spMkLst>
            <pc:docMk/>
            <pc:sldMk cId="3678872575" sldId="330"/>
            <ac:spMk id="26" creationId="{472FB7C2-AC4F-D5BB-595C-C4A9B06C1DE5}"/>
          </ac:spMkLst>
        </pc:spChg>
        <pc:picChg chg="mod">
          <ac:chgData name="Julie Gartha Hammer Matland" userId="d5951afb-783b-4a96-8a44-56e8f43fb409" providerId="ADAL" clId="{10A39C40-1795-47DF-835C-B947EC4C59D1}" dt="2026-10-02T12:35:21.204" v="2261" actId="164"/>
          <ac:picMkLst>
            <pc:docMk/>
            <pc:sldMk cId="3678872575" sldId="330"/>
            <ac:picMk id="5" creationId="{1E95362D-7FCB-A548-2139-BECEA6236895}"/>
          </ac:picMkLst>
        </pc:picChg>
        <pc:picChg chg="mod">
          <ac:chgData name="Julie Gartha Hammer Matland" userId="d5951afb-783b-4a96-8a44-56e8f43fb409" providerId="ADAL" clId="{10A39C40-1795-47DF-835C-B947EC4C59D1}" dt="2026-10-02T12:35:21.204" v="2261" actId="164"/>
          <ac:picMkLst>
            <pc:docMk/>
            <pc:sldMk cId="3678872575" sldId="330"/>
            <ac:picMk id="8" creationId="{AB84988A-CE00-9B66-E6F8-7D20D33CD5A1}"/>
          </ac:picMkLst>
        </pc:picChg>
        <pc:picChg chg="mod">
          <ac:chgData name="Julie Gartha Hammer Matland" userId="d5951afb-783b-4a96-8a44-56e8f43fb409" providerId="ADAL" clId="{10A39C40-1795-47DF-835C-B947EC4C59D1}" dt="2026-10-02T12:35:21.204" v="2261" actId="164"/>
          <ac:picMkLst>
            <pc:docMk/>
            <pc:sldMk cId="3678872575" sldId="330"/>
            <ac:picMk id="9" creationId="{C6BD53C2-3584-3C4F-A109-F9A35EB93409}"/>
          </ac:picMkLst>
        </pc:picChg>
        <pc:picChg chg="mod">
          <ac:chgData name="Julie Gartha Hammer Matland" userId="d5951afb-783b-4a96-8a44-56e8f43fb409" providerId="ADAL" clId="{10A39C40-1795-47DF-835C-B947EC4C59D1}" dt="2026-10-02T12:35:21.204" v="2261" actId="164"/>
          <ac:picMkLst>
            <pc:docMk/>
            <pc:sldMk cId="3678872575" sldId="330"/>
            <ac:picMk id="10" creationId="{222176E3-5AA3-BBC7-B1A7-2215E17DB987}"/>
          </ac:picMkLst>
        </pc:picChg>
        <pc:picChg chg="mod">
          <ac:chgData name="Julie Gartha Hammer Matland" userId="d5951afb-783b-4a96-8a44-56e8f43fb409" providerId="ADAL" clId="{10A39C40-1795-47DF-835C-B947EC4C59D1}" dt="2026-10-02T12:35:21.204" v="2261" actId="164"/>
          <ac:picMkLst>
            <pc:docMk/>
            <pc:sldMk cId="3678872575" sldId="330"/>
            <ac:picMk id="11" creationId="{9E21340F-2134-8F56-4306-BFEE06577644}"/>
          </ac:picMkLst>
        </pc:picChg>
        <pc:picChg chg="mod">
          <ac:chgData name="Julie Gartha Hammer Matland" userId="d5951afb-783b-4a96-8a44-56e8f43fb409" providerId="ADAL" clId="{10A39C40-1795-47DF-835C-B947EC4C59D1}" dt="2026-10-02T12:35:21.204" v="2261" actId="164"/>
          <ac:picMkLst>
            <pc:docMk/>
            <pc:sldMk cId="3678872575" sldId="330"/>
            <ac:picMk id="14" creationId="{1C73AFD2-004A-460B-B96A-A8485572CF0B}"/>
          </ac:picMkLst>
        </pc:picChg>
        <pc:picChg chg="mod">
          <ac:chgData name="Julie Gartha Hammer Matland" userId="d5951afb-783b-4a96-8a44-56e8f43fb409" providerId="ADAL" clId="{10A39C40-1795-47DF-835C-B947EC4C59D1}" dt="2026-10-02T12:35:21.204" v="2261" actId="164"/>
          <ac:picMkLst>
            <pc:docMk/>
            <pc:sldMk cId="3678872575" sldId="330"/>
            <ac:picMk id="15" creationId="{62599685-74FF-3FEF-04D5-94F82AC17EDD}"/>
          </ac:picMkLst>
        </pc:picChg>
        <pc:picChg chg="mod">
          <ac:chgData name="Julie Gartha Hammer Matland" userId="d5951afb-783b-4a96-8a44-56e8f43fb409" providerId="ADAL" clId="{10A39C40-1795-47DF-835C-B947EC4C59D1}" dt="2026-10-02T12:35:21.204" v="2261" actId="164"/>
          <ac:picMkLst>
            <pc:docMk/>
            <pc:sldMk cId="3678872575" sldId="330"/>
            <ac:picMk id="17" creationId="{580B81E3-AB34-C552-212F-1FC3F4F98B98}"/>
          </ac:picMkLst>
        </pc:picChg>
        <pc:picChg chg="mod">
          <ac:chgData name="Julie Gartha Hammer Matland" userId="d5951afb-783b-4a96-8a44-56e8f43fb409" providerId="ADAL" clId="{10A39C40-1795-47DF-835C-B947EC4C59D1}" dt="2026-10-02T12:35:21.204" v="2261" actId="164"/>
          <ac:picMkLst>
            <pc:docMk/>
            <pc:sldMk cId="3678872575" sldId="330"/>
            <ac:picMk id="34" creationId="{9D4857CE-475B-8ABD-E6D1-40F951C9BACB}"/>
          </ac:picMkLst>
        </pc:picChg>
        <pc:picChg chg="mod">
          <ac:chgData name="Julie Gartha Hammer Matland" userId="d5951afb-783b-4a96-8a44-56e8f43fb409" providerId="ADAL" clId="{10A39C40-1795-47DF-835C-B947EC4C59D1}" dt="2026-10-02T12:35:21.204" v="2261" actId="164"/>
          <ac:picMkLst>
            <pc:docMk/>
            <pc:sldMk cId="3678872575" sldId="330"/>
            <ac:picMk id="38" creationId="{51DBA5A2-9D5A-E7CC-4AC1-FE31EB287931}"/>
          </ac:picMkLst>
        </pc:picChg>
      </pc:sldChg>
      <pc:sldChg chg="addSp modSp mod">
        <pc:chgData name="Julie Gartha Hammer Matland" userId="d5951afb-783b-4a96-8a44-56e8f43fb409" providerId="ADAL" clId="{10A39C40-1795-47DF-835C-B947EC4C59D1}" dt="2026-10-06T12:32:41.346" v="2634" actId="1076"/>
        <pc:sldMkLst>
          <pc:docMk/>
          <pc:sldMk cId="1776922619" sldId="334"/>
        </pc:sldMkLst>
        <pc:spChg chg="add mod">
          <ac:chgData name="Julie Gartha Hammer Matland" userId="d5951afb-783b-4a96-8a44-56e8f43fb409" providerId="ADAL" clId="{10A39C40-1795-47DF-835C-B947EC4C59D1}" dt="2026-10-06T12:32:41.346" v="2634" actId="1076"/>
          <ac:spMkLst>
            <pc:docMk/>
            <pc:sldMk cId="1776922619" sldId="334"/>
            <ac:spMk id="3" creationId="{E2FBBBFC-08DF-5BE8-6CDD-B2C1B8C20B05}"/>
          </ac:spMkLst>
        </pc:spChg>
      </pc:sldChg>
      <pc:sldChg chg="addSp modSp mod">
        <pc:chgData name="Julie Gartha Hammer Matland" userId="d5951afb-783b-4a96-8a44-56e8f43fb409" providerId="ADAL" clId="{10A39C40-1795-47DF-835C-B947EC4C59D1}" dt="2026-10-06T12:38:14.998" v="2806" actId="207"/>
        <pc:sldMkLst>
          <pc:docMk/>
          <pc:sldMk cId="1777358285" sldId="336"/>
        </pc:sldMkLst>
        <pc:spChg chg="add mod">
          <ac:chgData name="Julie Gartha Hammer Matland" userId="d5951afb-783b-4a96-8a44-56e8f43fb409" providerId="ADAL" clId="{10A39C40-1795-47DF-835C-B947EC4C59D1}" dt="2026-10-06T12:38:14.998" v="2806" actId="207"/>
          <ac:spMkLst>
            <pc:docMk/>
            <pc:sldMk cId="1777358285" sldId="336"/>
            <ac:spMk id="5" creationId="{492D6E13-4260-904A-E939-8057C7F6B1C8}"/>
          </ac:spMkLst>
        </pc:spChg>
      </pc:sldChg>
      <pc:sldChg chg="addSp modSp mod">
        <pc:chgData name="Julie Gartha Hammer Matland" userId="d5951afb-783b-4a96-8a44-56e8f43fb409" providerId="ADAL" clId="{10A39C40-1795-47DF-835C-B947EC4C59D1}" dt="2026-10-06T12:27:49.073" v="2493" actId="1076"/>
        <pc:sldMkLst>
          <pc:docMk/>
          <pc:sldMk cId="700389701" sldId="340"/>
        </pc:sldMkLst>
        <pc:spChg chg="add mod">
          <ac:chgData name="Julie Gartha Hammer Matland" userId="d5951afb-783b-4a96-8a44-56e8f43fb409" providerId="ADAL" clId="{10A39C40-1795-47DF-835C-B947EC4C59D1}" dt="2026-10-06T12:27:49.073" v="2493" actId="1076"/>
          <ac:spMkLst>
            <pc:docMk/>
            <pc:sldMk cId="700389701" sldId="340"/>
            <ac:spMk id="3" creationId="{35577200-C52D-CA6A-CE41-D70641C3D9C5}"/>
          </ac:spMkLst>
        </pc:spChg>
        <pc:spChg chg="mod">
          <ac:chgData name="Julie Gartha Hammer Matland" userId="d5951afb-783b-4a96-8a44-56e8f43fb409" providerId="ADAL" clId="{10A39C40-1795-47DF-835C-B947EC4C59D1}" dt="2026-10-02T11:49:39.702" v="2177" actId="1035"/>
          <ac:spMkLst>
            <pc:docMk/>
            <pc:sldMk cId="700389701" sldId="340"/>
            <ac:spMk id="4" creationId="{B75C9D66-7FAE-0E34-C96A-AEAF79A7390F}"/>
          </ac:spMkLst>
        </pc:spChg>
        <pc:spChg chg="mod">
          <ac:chgData name="Julie Gartha Hammer Matland" userId="d5951afb-783b-4a96-8a44-56e8f43fb409" providerId="ADAL" clId="{10A39C40-1795-47DF-835C-B947EC4C59D1}" dt="2026-10-02T11:49:39.702" v="2177" actId="1035"/>
          <ac:spMkLst>
            <pc:docMk/>
            <pc:sldMk cId="700389701" sldId="340"/>
            <ac:spMk id="7" creationId="{494B4DBA-AA00-1894-06BD-D0794A459087}"/>
          </ac:spMkLst>
        </pc:spChg>
        <pc:spChg chg="mod">
          <ac:chgData name="Julie Gartha Hammer Matland" userId="d5951afb-783b-4a96-8a44-56e8f43fb409" providerId="ADAL" clId="{10A39C40-1795-47DF-835C-B947EC4C59D1}" dt="2026-10-02T11:49:39.702" v="2177" actId="1035"/>
          <ac:spMkLst>
            <pc:docMk/>
            <pc:sldMk cId="700389701" sldId="340"/>
            <ac:spMk id="9" creationId="{F34431D7-C8CA-C8CF-728B-C88F8E347B27}"/>
          </ac:spMkLst>
        </pc:spChg>
        <pc:spChg chg="mod">
          <ac:chgData name="Julie Gartha Hammer Matland" userId="d5951afb-783b-4a96-8a44-56e8f43fb409" providerId="ADAL" clId="{10A39C40-1795-47DF-835C-B947EC4C59D1}" dt="2026-10-02T11:49:39.702" v="2177" actId="1035"/>
          <ac:spMkLst>
            <pc:docMk/>
            <pc:sldMk cId="700389701" sldId="340"/>
            <ac:spMk id="10" creationId="{35004355-4DEF-460B-BCB3-81306FC1FE95}"/>
          </ac:spMkLst>
        </pc:spChg>
        <pc:spChg chg="mod">
          <ac:chgData name="Julie Gartha Hammer Matland" userId="d5951afb-783b-4a96-8a44-56e8f43fb409" providerId="ADAL" clId="{10A39C40-1795-47DF-835C-B947EC4C59D1}" dt="2026-10-02T11:49:39.702" v="2177" actId="1035"/>
          <ac:spMkLst>
            <pc:docMk/>
            <pc:sldMk cId="700389701" sldId="340"/>
            <ac:spMk id="12" creationId="{21800537-E20C-373D-D879-7D8F0E485C03}"/>
          </ac:spMkLst>
        </pc:spChg>
        <pc:spChg chg="mod">
          <ac:chgData name="Julie Gartha Hammer Matland" userId="d5951afb-783b-4a96-8a44-56e8f43fb409" providerId="ADAL" clId="{10A39C40-1795-47DF-835C-B947EC4C59D1}" dt="2026-10-02T11:49:39.702" v="2177" actId="1035"/>
          <ac:spMkLst>
            <pc:docMk/>
            <pc:sldMk cId="700389701" sldId="340"/>
            <ac:spMk id="21" creationId="{0CDE90AE-93FD-B568-CB80-E65E64525153}"/>
          </ac:spMkLst>
        </pc:spChg>
        <pc:picChg chg="mod">
          <ac:chgData name="Julie Gartha Hammer Matland" userId="d5951afb-783b-4a96-8a44-56e8f43fb409" providerId="ADAL" clId="{10A39C40-1795-47DF-835C-B947EC4C59D1}" dt="2026-10-02T11:49:39.702" v="2177" actId="1035"/>
          <ac:picMkLst>
            <pc:docMk/>
            <pc:sldMk cId="700389701" sldId="340"/>
            <ac:picMk id="22" creationId="{64B4AF04-4E45-106A-EF77-00F66BCF8919}"/>
          </ac:picMkLst>
        </pc:picChg>
        <pc:cxnChg chg="mod">
          <ac:chgData name="Julie Gartha Hammer Matland" userId="d5951afb-783b-4a96-8a44-56e8f43fb409" providerId="ADAL" clId="{10A39C40-1795-47DF-835C-B947EC4C59D1}" dt="2026-10-02T11:49:39.702" v="2177" actId="1035"/>
          <ac:cxnSpMkLst>
            <pc:docMk/>
            <pc:sldMk cId="700389701" sldId="340"/>
            <ac:cxnSpMk id="16" creationId="{D7FCE7E6-009F-6919-0A30-2AC50222ED80}"/>
          </ac:cxnSpMkLst>
        </pc:cxnChg>
      </pc:sldChg>
      <pc:sldChg chg="addSp modSp mod">
        <pc:chgData name="Julie Gartha Hammer Matland" userId="d5951afb-783b-4a96-8a44-56e8f43fb409" providerId="ADAL" clId="{10A39C40-1795-47DF-835C-B947EC4C59D1}" dt="2026-10-06T12:33:10.558" v="2649" actId="20577"/>
        <pc:sldMkLst>
          <pc:docMk/>
          <pc:sldMk cId="2138364203" sldId="341"/>
        </pc:sldMkLst>
        <pc:spChg chg="mod">
          <ac:chgData name="Julie Gartha Hammer Matland" userId="d5951afb-783b-4a96-8a44-56e8f43fb409" providerId="ADAL" clId="{10A39C40-1795-47DF-835C-B947EC4C59D1}" dt="2026-10-02T11:48:34.157" v="2121" actId="1036"/>
          <ac:spMkLst>
            <pc:docMk/>
            <pc:sldMk cId="2138364203" sldId="341"/>
            <ac:spMk id="3" creationId="{3633E30F-011F-C678-6C7F-EE82D8E4224F}"/>
          </ac:spMkLst>
        </pc:spChg>
        <pc:spChg chg="add mod">
          <ac:chgData name="Julie Gartha Hammer Matland" userId="d5951afb-783b-4a96-8a44-56e8f43fb409" providerId="ADAL" clId="{10A39C40-1795-47DF-835C-B947EC4C59D1}" dt="2026-10-06T12:33:10.558" v="2649" actId="20577"/>
          <ac:spMkLst>
            <pc:docMk/>
            <pc:sldMk cId="2138364203" sldId="341"/>
            <ac:spMk id="4" creationId="{55F9F238-52A1-8BFB-0831-42AB4B665770}"/>
          </ac:spMkLst>
        </pc:spChg>
        <pc:spChg chg="mod">
          <ac:chgData name="Julie Gartha Hammer Matland" userId="d5951afb-783b-4a96-8a44-56e8f43fb409" providerId="ADAL" clId="{10A39C40-1795-47DF-835C-B947EC4C59D1}" dt="2026-10-02T11:48:48.665" v="2152" actId="1035"/>
          <ac:spMkLst>
            <pc:docMk/>
            <pc:sldMk cId="2138364203" sldId="341"/>
            <ac:spMk id="7" creationId="{A0AC2AE0-64FA-649E-EAB8-6D67014C51C8}"/>
          </ac:spMkLst>
        </pc:spChg>
        <pc:spChg chg="mod">
          <ac:chgData name="Julie Gartha Hammer Matland" userId="d5951afb-783b-4a96-8a44-56e8f43fb409" providerId="ADAL" clId="{10A39C40-1795-47DF-835C-B947EC4C59D1}" dt="2026-10-02T11:48:48.665" v="2152" actId="1035"/>
          <ac:spMkLst>
            <pc:docMk/>
            <pc:sldMk cId="2138364203" sldId="341"/>
            <ac:spMk id="9" creationId="{EDADDC5E-B58A-C0E2-5A8C-F7F1B6782EC7}"/>
          </ac:spMkLst>
        </pc:spChg>
        <pc:cxnChg chg="mod">
          <ac:chgData name="Julie Gartha Hammer Matland" userId="d5951afb-783b-4a96-8a44-56e8f43fb409" providerId="ADAL" clId="{10A39C40-1795-47DF-835C-B947EC4C59D1}" dt="2026-10-02T11:48:52.914" v="2159" actId="1036"/>
          <ac:cxnSpMkLst>
            <pc:docMk/>
            <pc:sldMk cId="2138364203" sldId="341"/>
            <ac:cxnSpMk id="16" creationId="{5D0E6A5A-0AF7-E49C-91D3-22BF2DD1AA60}"/>
          </ac:cxnSpMkLst>
        </pc:cxnChg>
      </pc:sldChg>
      <pc:sldChg chg="addSp modSp mod">
        <pc:chgData name="Julie Gartha Hammer Matland" userId="d5951afb-783b-4a96-8a44-56e8f43fb409" providerId="ADAL" clId="{10A39C40-1795-47DF-835C-B947EC4C59D1}" dt="2026-10-06T12:20:50.297" v="2337" actId="1076"/>
        <pc:sldMkLst>
          <pc:docMk/>
          <pc:sldMk cId="3793752974" sldId="342"/>
        </pc:sldMkLst>
        <pc:spChg chg="add mod">
          <ac:chgData name="Julie Gartha Hammer Matland" userId="d5951afb-783b-4a96-8a44-56e8f43fb409" providerId="ADAL" clId="{10A39C40-1795-47DF-835C-B947EC4C59D1}" dt="2026-10-06T12:20:27.858" v="2317" actId="1076"/>
          <ac:spMkLst>
            <pc:docMk/>
            <pc:sldMk cId="3793752974" sldId="342"/>
            <ac:spMk id="4" creationId="{38A296E5-8CE2-9013-62C7-F1B8FBAE6B4F}"/>
          </ac:spMkLst>
        </pc:spChg>
        <pc:spChg chg="mod">
          <ac:chgData name="Julie Gartha Hammer Matland" userId="d5951afb-783b-4a96-8a44-56e8f43fb409" providerId="ADAL" clId="{10A39C40-1795-47DF-835C-B947EC4C59D1}" dt="2026-09-29T07:52:53.286" v="59" actId="20577"/>
          <ac:spMkLst>
            <pc:docMk/>
            <pc:sldMk cId="3793752974" sldId="342"/>
            <ac:spMk id="5" creationId="{1F6EC8EC-31FB-05B0-8A13-072FD44266B7}"/>
          </ac:spMkLst>
        </pc:spChg>
        <pc:spChg chg="add mod">
          <ac:chgData name="Julie Gartha Hammer Matland" userId="d5951afb-783b-4a96-8a44-56e8f43fb409" providerId="ADAL" clId="{10A39C40-1795-47DF-835C-B947EC4C59D1}" dt="2026-10-06T12:20:50.297" v="2337" actId="1076"/>
          <ac:spMkLst>
            <pc:docMk/>
            <pc:sldMk cId="3793752974" sldId="342"/>
            <ac:spMk id="12" creationId="{7C07A5F1-1081-2457-B3E7-C39EF37AD9FD}"/>
          </ac:spMkLst>
        </pc:spChg>
        <pc:picChg chg="mod">
          <ac:chgData name="Julie Gartha Hammer Matland" userId="d5951afb-783b-4a96-8a44-56e8f43fb409" providerId="ADAL" clId="{10A39C40-1795-47DF-835C-B947EC4C59D1}" dt="2026-10-02T11:51:10.942" v="2243" actId="1038"/>
          <ac:picMkLst>
            <pc:docMk/>
            <pc:sldMk cId="3793752974" sldId="342"/>
            <ac:picMk id="11" creationId="{886D4F41-78FD-163E-E784-68AD7AFC8AB0}"/>
          </ac:picMkLst>
        </pc:picChg>
        <pc:picChg chg="mod">
          <ac:chgData name="Julie Gartha Hammer Matland" userId="d5951afb-783b-4a96-8a44-56e8f43fb409" providerId="ADAL" clId="{10A39C40-1795-47DF-835C-B947EC4C59D1}" dt="2026-10-02T11:51:10.942" v="2243" actId="1038"/>
          <ac:picMkLst>
            <pc:docMk/>
            <pc:sldMk cId="3793752974" sldId="342"/>
            <ac:picMk id="14" creationId="{CFA28C0D-50DC-AF78-066D-A7C3040ACB69}"/>
          </ac:picMkLst>
        </pc:picChg>
      </pc:sldChg>
      <pc:sldChg chg="addSp modSp mod">
        <pc:chgData name="Julie Gartha Hammer Matland" userId="d5951afb-783b-4a96-8a44-56e8f43fb409" providerId="ADAL" clId="{10A39C40-1795-47DF-835C-B947EC4C59D1}" dt="2026-10-06T12:19:31.330" v="2300" actId="1035"/>
        <pc:sldMkLst>
          <pc:docMk/>
          <pc:sldMk cId="445079078" sldId="343"/>
        </pc:sldMkLst>
        <pc:picChg chg="add mod modCrop">
          <ac:chgData name="Julie Gartha Hammer Matland" userId="d5951afb-783b-4a96-8a44-56e8f43fb409" providerId="ADAL" clId="{10A39C40-1795-47DF-835C-B947EC4C59D1}" dt="2026-10-06T12:19:27.034" v="2293" actId="1076"/>
          <ac:picMkLst>
            <pc:docMk/>
            <pc:sldMk cId="445079078" sldId="343"/>
            <ac:picMk id="4" creationId="{75ED6523-723B-3AC1-F4D0-B954EE656428}"/>
          </ac:picMkLst>
        </pc:picChg>
        <pc:picChg chg="mod modCrop">
          <ac:chgData name="Julie Gartha Hammer Matland" userId="d5951afb-783b-4a96-8a44-56e8f43fb409" providerId="ADAL" clId="{10A39C40-1795-47DF-835C-B947EC4C59D1}" dt="2026-10-06T12:19:31.330" v="2300" actId="1035"/>
          <ac:picMkLst>
            <pc:docMk/>
            <pc:sldMk cId="445079078" sldId="343"/>
            <ac:picMk id="6" creationId="{6F738F6D-A5E0-CAA4-7D67-B8C38AA76BA7}"/>
          </ac:picMkLst>
        </pc:picChg>
      </pc:sldChg>
      <pc:sldChg chg="addSp modSp mod">
        <pc:chgData name="Julie Gartha Hammer Matland" userId="d5951afb-783b-4a96-8a44-56e8f43fb409" providerId="ADAL" clId="{10A39C40-1795-47DF-835C-B947EC4C59D1}" dt="2026-10-06T12:38:37.838" v="2808" actId="207"/>
        <pc:sldMkLst>
          <pc:docMk/>
          <pc:sldMk cId="4109075049" sldId="345"/>
        </pc:sldMkLst>
        <pc:spChg chg="add mod">
          <ac:chgData name="Julie Gartha Hammer Matland" userId="d5951afb-783b-4a96-8a44-56e8f43fb409" providerId="ADAL" clId="{10A39C40-1795-47DF-835C-B947EC4C59D1}" dt="2026-10-06T12:38:37.838" v="2808" actId="207"/>
          <ac:spMkLst>
            <pc:docMk/>
            <pc:sldMk cId="4109075049" sldId="345"/>
            <ac:spMk id="5" creationId="{D84E270A-2EEF-01D7-59AB-7A92ED4487AA}"/>
          </ac:spMkLst>
        </pc:spChg>
        <pc:spChg chg="mod">
          <ac:chgData name="Julie Gartha Hammer Matland" userId="d5951afb-783b-4a96-8a44-56e8f43fb409" providerId="ADAL" clId="{10A39C40-1795-47DF-835C-B947EC4C59D1}" dt="2026-10-02T11:46:52.657" v="2085" actId="1036"/>
          <ac:spMkLst>
            <pc:docMk/>
            <pc:sldMk cId="4109075049" sldId="345"/>
            <ac:spMk id="8" creationId="{CEAB4F7F-7DFE-11F5-5BD5-42E7E09C9D38}"/>
          </ac:spMkLst>
        </pc:spChg>
        <pc:spChg chg="mod">
          <ac:chgData name="Julie Gartha Hammer Matland" userId="d5951afb-783b-4a96-8a44-56e8f43fb409" providerId="ADAL" clId="{10A39C40-1795-47DF-835C-B947EC4C59D1}" dt="2026-10-02T11:46:47.817" v="2077" actId="1036"/>
          <ac:spMkLst>
            <pc:docMk/>
            <pc:sldMk cId="4109075049" sldId="345"/>
            <ac:spMk id="20" creationId="{AF661EF0-A58D-0CF3-9487-9D6401894298}"/>
          </ac:spMkLst>
        </pc:spChg>
        <pc:picChg chg="mod modCrop">
          <ac:chgData name="Julie Gartha Hammer Matland" userId="d5951afb-783b-4a96-8a44-56e8f43fb409" providerId="ADAL" clId="{10A39C40-1795-47DF-835C-B947EC4C59D1}" dt="2026-10-02T11:47:19.776" v="2090" actId="732"/>
          <ac:picMkLst>
            <pc:docMk/>
            <pc:sldMk cId="4109075049" sldId="345"/>
            <ac:picMk id="3" creationId="{7B6C2878-6BDC-9CF0-ECE2-7B7849A49174}"/>
          </ac:picMkLst>
        </pc:picChg>
        <pc:picChg chg="mod">
          <ac:chgData name="Julie Gartha Hammer Matland" userId="d5951afb-783b-4a96-8a44-56e8f43fb409" providerId="ADAL" clId="{10A39C40-1795-47DF-835C-B947EC4C59D1}" dt="2026-10-02T11:47:10.097" v="2087" actId="1076"/>
          <ac:picMkLst>
            <pc:docMk/>
            <pc:sldMk cId="4109075049" sldId="345"/>
            <ac:picMk id="9" creationId="{B04BA99C-A267-8CD1-5D08-0CB8A3DB595E}"/>
          </ac:picMkLst>
        </pc:picChg>
      </pc:sldChg>
      <pc:sldChg chg="addSp delSp modSp add mod">
        <pc:chgData name="Julie Gartha Hammer Matland" userId="d5951afb-783b-4a96-8a44-56e8f43fb409" providerId="ADAL" clId="{10A39C40-1795-47DF-835C-B947EC4C59D1}" dt="2026-09-29T13:06:06.767" v="268" actId="478"/>
        <pc:sldMkLst>
          <pc:docMk/>
          <pc:sldMk cId="3853766221" sldId="350"/>
        </pc:sldMkLst>
        <pc:spChg chg="mod">
          <ac:chgData name="Julie Gartha Hammer Matland" userId="d5951afb-783b-4a96-8a44-56e8f43fb409" providerId="ADAL" clId="{10A39C40-1795-47DF-835C-B947EC4C59D1}" dt="2026-09-29T13:05:46.279" v="262" actId="20577"/>
          <ac:spMkLst>
            <pc:docMk/>
            <pc:sldMk cId="3853766221" sldId="350"/>
            <ac:spMk id="5" creationId="{370E2B8B-D2D4-A3E6-AA9B-A302E71AEA9D}"/>
          </ac:spMkLst>
        </pc:spChg>
        <pc:spChg chg="mod">
          <ac:chgData name="Julie Gartha Hammer Matland" userId="d5951afb-783b-4a96-8a44-56e8f43fb409" providerId="ADAL" clId="{10A39C40-1795-47DF-835C-B947EC4C59D1}" dt="2026-09-29T13:01:45.956" v="86"/>
          <ac:spMkLst>
            <pc:docMk/>
            <pc:sldMk cId="3853766221" sldId="350"/>
            <ac:spMk id="6" creationId="{D9848E30-B0E1-45E3-A613-2494F7BD94F6}"/>
          </ac:spMkLst>
        </pc:spChg>
        <pc:spChg chg="mod">
          <ac:chgData name="Julie Gartha Hammer Matland" userId="d5951afb-783b-4a96-8a44-56e8f43fb409" providerId="ADAL" clId="{10A39C40-1795-47DF-835C-B947EC4C59D1}" dt="2026-09-29T13:02:02.337" v="92" actId="20577"/>
          <ac:spMkLst>
            <pc:docMk/>
            <pc:sldMk cId="3853766221" sldId="350"/>
            <ac:spMk id="19" creationId="{5D8CD9A4-7BF5-C03D-308C-A4F6CB0E527F}"/>
          </ac:spMkLst>
        </pc:spChg>
        <pc:spChg chg="mod">
          <ac:chgData name="Julie Gartha Hammer Matland" userId="d5951afb-783b-4a96-8a44-56e8f43fb409" providerId="ADAL" clId="{10A39C40-1795-47DF-835C-B947EC4C59D1}" dt="2026-09-29T13:04:08.935" v="172" actId="255"/>
          <ac:spMkLst>
            <pc:docMk/>
            <pc:sldMk cId="3853766221" sldId="350"/>
            <ac:spMk id="20" creationId="{A46FD10E-63C4-C682-0E64-1EFE2ACB4E33}"/>
          </ac:spMkLst>
        </pc:spChg>
        <pc:picChg chg="add mod modCrop">
          <ac:chgData name="Julie Gartha Hammer Matland" userId="d5951afb-783b-4a96-8a44-56e8f43fb409" providerId="ADAL" clId="{10A39C40-1795-47DF-835C-B947EC4C59D1}" dt="2026-09-29T13:01:28.202" v="85" actId="1076"/>
          <ac:picMkLst>
            <pc:docMk/>
            <pc:sldMk cId="3853766221" sldId="350"/>
            <ac:picMk id="8" creationId="{15EF9153-DF52-1EC8-65B9-434DF2A2D77C}"/>
          </ac:picMkLst>
        </pc:picChg>
        <pc:picChg chg="add mod modCrop">
          <ac:chgData name="Julie Gartha Hammer Matland" userId="d5951afb-783b-4a96-8a44-56e8f43fb409" providerId="ADAL" clId="{10A39C40-1795-47DF-835C-B947EC4C59D1}" dt="2026-09-29T13:01:16.192" v="83" actId="732"/>
          <ac:picMkLst>
            <pc:docMk/>
            <pc:sldMk cId="3853766221" sldId="350"/>
            <ac:picMk id="10" creationId="{F5A8EBE7-CA5F-962A-88C6-374CA3FD5116}"/>
          </ac:picMkLst>
        </pc:picChg>
      </pc:sldChg>
      <pc:sldChg chg="addSp delSp modSp add mod">
        <pc:chgData name="Julie Gartha Hammer Matland" userId="d5951afb-783b-4a96-8a44-56e8f43fb409" providerId="ADAL" clId="{10A39C40-1795-47DF-835C-B947EC4C59D1}" dt="2026-10-06T12:36:41.635" v="2752" actId="1076"/>
        <pc:sldMkLst>
          <pc:docMk/>
          <pc:sldMk cId="291586578" sldId="351"/>
        </pc:sldMkLst>
        <pc:spChg chg="mod ord">
          <ac:chgData name="Julie Gartha Hammer Matland" userId="d5951afb-783b-4a96-8a44-56e8f43fb409" providerId="ADAL" clId="{10A39C40-1795-47DF-835C-B947EC4C59D1}" dt="2026-09-29T13:30:58.255" v="437" actId="1035"/>
          <ac:spMkLst>
            <pc:docMk/>
            <pc:sldMk cId="291586578" sldId="351"/>
            <ac:spMk id="4" creationId="{F6362B93-B251-F557-ED65-12942489F443}"/>
          </ac:spMkLst>
        </pc:spChg>
        <pc:spChg chg="add mod">
          <ac:chgData name="Julie Gartha Hammer Matland" userId="d5951afb-783b-4a96-8a44-56e8f43fb409" providerId="ADAL" clId="{10A39C40-1795-47DF-835C-B947EC4C59D1}" dt="2026-10-06T12:34:23.280" v="2700" actId="20577"/>
          <ac:spMkLst>
            <pc:docMk/>
            <pc:sldMk cId="291586578" sldId="351"/>
            <ac:spMk id="5" creationId="{B6D74682-7AC4-F641-0429-16ACB96EEA8A}"/>
          </ac:spMkLst>
        </pc:spChg>
        <pc:spChg chg="mod ord">
          <ac:chgData name="Julie Gartha Hammer Matland" userId="d5951afb-783b-4a96-8a44-56e8f43fb409" providerId="ADAL" clId="{10A39C40-1795-47DF-835C-B947EC4C59D1}" dt="2026-09-29T13:30:58.255" v="437" actId="1035"/>
          <ac:spMkLst>
            <pc:docMk/>
            <pc:sldMk cId="291586578" sldId="351"/>
            <ac:spMk id="6" creationId="{9343F80A-4D04-B6AD-3754-BD94F8FB0A2D}"/>
          </ac:spMkLst>
        </pc:spChg>
        <pc:spChg chg="add mod">
          <ac:chgData name="Julie Gartha Hammer Matland" userId="d5951afb-783b-4a96-8a44-56e8f43fb409" providerId="ADAL" clId="{10A39C40-1795-47DF-835C-B947EC4C59D1}" dt="2026-10-06T12:36:41.635" v="2752" actId="1076"/>
          <ac:spMkLst>
            <pc:docMk/>
            <pc:sldMk cId="291586578" sldId="351"/>
            <ac:spMk id="8" creationId="{E4F138D7-3D61-1810-87E3-381F2BDB1B22}"/>
          </ac:spMkLst>
        </pc:spChg>
        <pc:spChg chg="add mod">
          <ac:chgData name="Julie Gartha Hammer Matland" userId="d5951afb-783b-4a96-8a44-56e8f43fb409" providerId="ADAL" clId="{10A39C40-1795-47DF-835C-B947EC4C59D1}" dt="2026-09-29T13:28:50.555" v="375" actId="1076"/>
          <ac:spMkLst>
            <pc:docMk/>
            <pc:sldMk cId="291586578" sldId="351"/>
            <ac:spMk id="11" creationId="{D9732910-9B73-7A1D-792F-B0AC039ADB36}"/>
          </ac:spMkLst>
        </pc:spChg>
        <pc:spChg chg="add mod">
          <ac:chgData name="Julie Gartha Hammer Matland" userId="d5951afb-783b-4a96-8a44-56e8f43fb409" providerId="ADAL" clId="{10A39C40-1795-47DF-835C-B947EC4C59D1}" dt="2026-09-29T13:29:07.759" v="399" actId="20577"/>
          <ac:spMkLst>
            <pc:docMk/>
            <pc:sldMk cId="291586578" sldId="351"/>
            <ac:spMk id="13" creationId="{A1CBB62B-A44A-BE8C-10B9-8FF724272A86}"/>
          </ac:spMkLst>
        </pc:spChg>
        <pc:picChg chg="mod modCrop">
          <ac:chgData name="Julie Gartha Hammer Matland" userId="d5951afb-783b-4a96-8a44-56e8f43fb409" providerId="ADAL" clId="{10A39C40-1795-47DF-835C-B947EC4C59D1}" dt="2026-10-06T12:36:37.929" v="2751" actId="1076"/>
          <ac:picMkLst>
            <pc:docMk/>
            <pc:sldMk cId="291586578" sldId="351"/>
            <ac:picMk id="3" creationId="{BF8E8571-D205-1606-5D53-E49D5F24FBFB}"/>
          </ac:picMkLst>
        </pc:picChg>
        <pc:picChg chg="add mod ord modCrop">
          <ac:chgData name="Julie Gartha Hammer Matland" userId="d5951afb-783b-4a96-8a44-56e8f43fb409" providerId="ADAL" clId="{10A39C40-1795-47DF-835C-B947EC4C59D1}" dt="2026-10-02T11:48:13.364" v="2103" actId="732"/>
          <ac:picMkLst>
            <pc:docMk/>
            <pc:sldMk cId="291586578" sldId="351"/>
            <ac:picMk id="10" creationId="{69B2164F-7A70-2D6A-524C-B97A72F48815}"/>
          </ac:picMkLst>
        </pc:picChg>
      </pc:sldChg>
      <pc:sldChg chg="addSp delSp modSp add mod">
        <pc:chgData name="Julie Gartha Hammer Matland" userId="d5951afb-783b-4a96-8a44-56e8f43fb409" providerId="ADAL" clId="{10A39C40-1795-47DF-835C-B947EC4C59D1}" dt="2026-10-02T06:33:32.067" v="1818" actId="478"/>
        <pc:sldMkLst>
          <pc:docMk/>
          <pc:sldMk cId="4009071151" sldId="352"/>
        </pc:sldMkLst>
        <pc:spChg chg="add mod">
          <ac:chgData name="Julie Gartha Hammer Matland" userId="d5951afb-783b-4a96-8a44-56e8f43fb409" providerId="ADAL" clId="{10A39C40-1795-47DF-835C-B947EC4C59D1}" dt="2026-10-01T11:04:42.944" v="1376" actId="164"/>
          <ac:spMkLst>
            <pc:docMk/>
            <pc:sldMk cId="4009071151" sldId="352"/>
            <ac:spMk id="2" creationId="{45A7B0D4-BE45-546E-F433-6BC83733AE96}"/>
          </ac:spMkLst>
        </pc:spChg>
        <pc:spChg chg="mod">
          <ac:chgData name="Julie Gartha Hammer Matland" userId="d5951afb-783b-4a96-8a44-56e8f43fb409" providerId="ADAL" clId="{10A39C40-1795-47DF-835C-B947EC4C59D1}" dt="2026-10-01T11:04:07.434" v="1375" actId="1036"/>
          <ac:spMkLst>
            <pc:docMk/>
            <pc:sldMk cId="4009071151" sldId="352"/>
            <ac:spMk id="3" creationId="{DFE032FE-357F-423B-8717-C4FC188E3E61}"/>
          </ac:spMkLst>
        </pc:spChg>
        <pc:spChg chg="mod">
          <ac:chgData name="Julie Gartha Hammer Matland" userId="d5951afb-783b-4a96-8a44-56e8f43fb409" providerId="ADAL" clId="{10A39C40-1795-47DF-835C-B947EC4C59D1}" dt="2026-09-29T13:38:49.270" v="446" actId="1076"/>
          <ac:spMkLst>
            <pc:docMk/>
            <pc:sldMk cId="4009071151" sldId="352"/>
            <ac:spMk id="6" creationId="{C29D35C0-2C51-2801-219D-6311247770A4}"/>
          </ac:spMkLst>
        </pc:spChg>
        <pc:spChg chg="add mod">
          <ac:chgData name="Julie Gartha Hammer Matland" userId="d5951afb-783b-4a96-8a44-56e8f43fb409" providerId="ADAL" clId="{10A39C40-1795-47DF-835C-B947EC4C59D1}" dt="2026-10-01T11:04:42.944" v="1376" actId="164"/>
          <ac:spMkLst>
            <pc:docMk/>
            <pc:sldMk cId="4009071151" sldId="352"/>
            <ac:spMk id="8" creationId="{F33FE3B0-C738-ECD4-B8C1-76FCF8EDA8DE}"/>
          </ac:spMkLst>
        </pc:spChg>
        <pc:spChg chg="add mod">
          <ac:chgData name="Julie Gartha Hammer Matland" userId="d5951afb-783b-4a96-8a44-56e8f43fb409" providerId="ADAL" clId="{10A39C40-1795-47DF-835C-B947EC4C59D1}" dt="2026-10-01T11:04:42.944" v="1376" actId="164"/>
          <ac:spMkLst>
            <pc:docMk/>
            <pc:sldMk cId="4009071151" sldId="352"/>
            <ac:spMk id="12" creationId="{9ED80D16-94DA-98E7-F069-08704CCA8446}"/>
          </ac:spMkLst>
        </pc:spChg>
        <pc:spChg chg="add mod">
          <ac:chgData name="Julie Gartha Hammer Matland" userId="d5951afb-783b-4a96-8a44-56e8f43fb409" providerId="ADAL" clId="{10A39C40-1795-47DF-835C-B947EC4C59D1}" dt="2026-10-01T10:27:45.068" v="843" actId="1076"/>
          <ac:spMkLst>
            <pc:docMk/>
            <pc:sldMk cId="4009071151" sldId="352"/>
            <ac:spMk id="14" creationId="{C34E4E31-5AF5-2508-A5C1-D4FBC016692B}"/>
          </ac:spMkLst>
        </pc:spChg>
        <pc:spChg chg="add mod">
          <ac:chgData name="Julie Gartha Hammer Matland" userId="d5951afb-783b-4a96-8a44-56e8f43fb409" providerId="ADAL" clId="{10A39C40-1795-47DF-835C-B947EC4C59D1}" dt="2026-10-01T11:04:42.944" v="1376" actId="164"/>
          <ac:spMkLst>
            <pc:docMk/>
            <pc:sldMk cId="4009071151" sldId="352"/>
            <ac:spMk id="16" creationId="{31DE8833-8AFB-9AE9-63BC-DFA461A859B1}"/>
          </ac:spMkLst>
        </pc:spChg>
        <pc:spChg chg="add mod">
          <ac:chgData name="Julie Gartha Hammer Matland" userId="d5951afb-783b-4a96-8a44-56e8f43fb409" providerId="ADAL" clId="{10A39C40-1795-47DF-835C-B947EC4C59D1}" dt="2026-10-01T11:04:42.944" v="1376" actId="164"/>
          <ac:spMkLst>
            <pc:docMk/>
            <pc:sldMk cId="4009071151" sldId="352"/>
            <ac:spMk id="18" creationId="{F50A933D-0DB7-154A-994F-F0D787B0AE78}"/>
          </ac:spMkLst>
        </pc:spChg>
        <pc:spChg chg="add mod">
          <ac:chgData name="Julie Gartha Hammer Matland" userId="d5951afb-783b-4a96-8a44-56e8f43fb409" providerId="ADAL" clId="{10A39C40-1795-47DF-835C-B947EC4C59D1}" dt="2026-10-01T11:03:19.284" v="1349" actId="688"/>
          <ac:spMkLst>
            <pc:docMk/>
            <pc:sldMk cId="4009071151" sldId="352"/>
            <ac:spMk id="43" creationId="{62FF3F32-AE5A-1194-6D48-3429B87C4D1B}"/>
          </ac:spMkLst>
        </pc:spChg>
        <pc:spChg chg="add mod">
          <ac:chgData name="Julie Gartha Hammer Matland" userId="d5951afb-783b-4a96-8a44-56e8f43fb409" providerId="ADAL" clId="{10A39C40-1795-47DF-835C-B947EC4C59D1}" dt="2026-10-01T11:03:43.627" v="1365" actId="1037"/>
          <ac:spMkLst>
            <pc:docMk/>
            <pc:sldMk cId="4009071151" sldId="352"/>
            <ac:spMk id="45" creationId="{C4F47881-331A-6440-F48B-40B618309313}"/>
          </ac:spMkLst>
        </pc:spChg>
        <pc:spChg chg="add mod">
          <ac:chgData name="Julie Gartha Hammer Matland" userId="d5951afb-783b-4a96-8a44-56e8f43fb409" providerId="ADAL" clId="{10A39C40-1795-47DF-835C-B947EC4C59D1}" dt="2026-10-01T11:03:43.627" v="1365" actId="1037"/>
          <ac:spMkLst>
            <pc:docMk/>
            <pc:sldMk cId="4009071151" sldId="352"/>
            <ac:spMk id="46" creationId="{10B35CC2-7FB7-4B7C-F01D-081CF778EE2D}"/>
          </ac:spMkLst>
        </pc:spChg>
        <pc:spChg chg="add mod">
          <ac:chgData name="Julie Gartha Hammer Matland" userId="d5951afb-783b-4a96-8a44-56e8f43fb409" providerId="ADAL" clId="{10A39C40-1795-47DF-835C-B947EC4C59D1}" dt="2026-10-01T11:04:42.944" v="1376" actId="164"/>
          <ac:spMkLst>
            <pc:docMk/>
            <pc:sldMk cId="4009071151" sldId="352"/>
            <ac:spMk id="47" creationId="{39D07A4C-C7D8-58FE-624E-B044347B9334}"/>
          </ac:spMkLst>
        </pc:spChg>
        <pc:spChg chg="add mod">
          <ac:chgData name="Julie Gartha Hammer Matland" userId="d5951afb-783b-4a96-8a44-56e8f43fb409" providerId="ADAL" clId="{10A39C40-1795-47DF-835C-B947EC4C59D1}" dt="2026-10-01T10:29:41.662" v="867" actId="1076"/>
          <ac:spMkLst>
            <pc:docMk/>
            <pc:sldMk cId="4009071151" sldId="352"/>
            <ac:spMk id="49" creationId="{C4C3D4FA-EC20-F3A6-4A78-158A6FB9B530}"/>
          </ac:spMkLst>
        </pc:spChg>
        <pc:spChg chg="add mod">
          <ac:chgData name="Julie Gartha Hammer Matland" userId="d5951afb-783b-4a96-8a44-56e8f43fb409" providerId="ADAL" clId="{10A39C40-1795-47DF-835C-B947EC4C59D1}" dt="2026-10-01T11:02:36.341" v="1338" actId="1038"/>
          <ac:spMkLst>
            <pc:docMk/>
            <pc:sldMk cId="4009071151" sldId="352"/>
            <ac:spMk id="50" creationId="{D4130609-C3D5-A228-C9BB-D4FEE1CE089B}"/>
          </ac:spMkLst>
        </pc:spChg>
        <pc:spChg chg="add mod">
          <ac:chgData name="Julie Gartha Hammer Matland" userId="d5951afb-783b-4a96-8a44-56e8f43fb409" providerId="ADAL" clId="{10A39C40-1795-47DF-835C-B947EC4C59D1}" dt="2026-10-01T11:04:42.944" v="1376" actId="164"/>
          <ac:spMkLst>
            <pc:docMk/>
            <pc:sldMk cId="4009071151" sldId="352"/>
            <ac:spMk id="51" creationId="{2CF4FF2B-69A8-B01D-8D47-A6FAD60521B3}"/>
          </ac:spMkLst>
        </pc:spChg>
        <pc:spChg chg="add mod">
          <ac:chgData name="Julie Gartha Hammer Matland" userId="d5951afb-783b-4a96-8a44-56e8f43fb409" providerId="ADAL" clId="{10A39C40-1795-47DF-835C-B947EC4C59D1}" dt="2026-10-01T11:04:42.944" v="1376" actId="164"/>
          <ac:spMkLst>
            <pc:docMk/>
            <pc:sldMk cId="4009071151" sldId="352"/>
            <ac:spMk id="53" creationId="{4476E594-FB0F-E7B4-07E7-0EA17F5B5271}"/>
          </ac:spMkLst>
        </pc:spChg>
        <pc:spChg chg="add mod">
          <ac:chgData name="Julie Gartha Hammer Matland" userId="d5951afb-783b-4a96-8a44-56e8f43fb409" providerId="ADAL" clId="{10A39C40-1795-47DF-835C-B947EC4C59D1}" dt="2026-10-01T11:03:43.627" v="1365" actId="1037"/>
          <ac:spMkLst>
            <pc:docMk/>
            <pc:sldMk cId="4009071151" sldId="352"/>
            <ac:spMk id="54" creationId="{C96977BF-4F6E-C8EA-646A-D1D06C418B43}"/>
          </ac:spMkLst>
        </pc:spChg>
        <pc:spChg chg="add mod">
          <ac:chgData name="Julie Gartha Hammer Matland" userId="d5951afb-783b-4a96-8a44-56e8f43fb409" providerId="ADAL" clId="{10A39C40-1795-47DF-835C-B947EC4C59D1}" dt="2026-10-01T11:04:42.944" v="1376" actId="164"/>
          <ac:spMkLst>
            <pc:docMk/>
            <pc:sldMk cId="4009071151" sldId="352"/>
            <ac:spMk id="55" creationId="{EBD07299-1C92-CE42-CA2B-52A037278AF8}"/>
          </ac:spMkLst>
        </pc:spChg>
        <pc:spChg chg="add mod">
          <ac:chgData name="Julie Gartha Hammer Matland" userId="d5951afb-783b-4a96-8a44-56e8f43fb409" providerId="ADAL" clId="{10A39C40-1795-47DF-835C-B947EC4C59D1}" dt="2026-10-01T10:28:40.385" v="855" actId="1076"/>
          <ac:spMkLst>
            <pc:docMk/>
            <pc:sldMk cId="4009071151" sldId="352"/>
            <ac:spMk id="57" creationId="{9549DC16-901E-DECD-EF35-0BC975BB7962}"/>
          </ac:spMkLst>
        </pc:spChg>
        <pc:spChg chg="add mod">
          <ac:chgData name="Julie Gartha Hammer Matland" userId="d5951afb-783b-4a96-8a44-56e8f43fb409" providerId="ADAL" clId="{10A39C40-1795-47DF-835C-B947EC4C59D1}" dt="2026-10-01T11:02:54.863" v="1342" actId="1076"/>
          <ac:spMkLst>
            <pc:docMk/>
            <pc:sldMk cId="4009071151" sldId="352"/>
            <ac:spMk id="58" creationId="{3138B353-10E4-7DF6-B87B-BD071A61C2AF}"/>
          </ac:spMkLst>
        </pc:spChg>
        <pc:spChg chg="add mod">
          <ac:chgData name="Julie Gartha Hammer Matland" userId="d5951afb-783b-4a96-8a44-56e8f43fb409" providerId="ADAL" clId="{10A39C40-1795-47DF-835C-B947EC4C59D1}" dt="2026-10-01T11:04:42.944" v="1376" actId="164"/>
          <ac:spMkLst>
            <pc:docMk/>
            <pc:sldMk cId="4009071151" sldId="352"/>
            <ac:spMk id="59" creationId="{6DE6FA19-EC15-4660-17CA-52AC1C3E8339}"/>
          </ac:spMkLst>
        </pc:spChg>
        <pc:spChg chg="add mod">
          <ac:chgData name="Julie Gartha Hammer Matland" userId="d5951afb-783b-4a96-8a44-56e8f43fb409" providerId="ADAL" clId="{10A39C40-1795-47DF-835C-B947EC4C59D1}" dt="2026-10-01T11:02:58.135" v="1343" actId="1076"/>
          <ac:spMkLst>
            <pc:docMk/>
            <pc:sldMk cId="4009071151" sldId="352"/>
            <ac:spMk id="61" creationId="{EA35C745-AEB3-9975-3047-C424D76463CE}"/>
          </ac:spMkLst>
        </pc:spChg>
        <pc:spChg chg="add mod">
          <ac:chgData name="Julie Gartha Hammer Matland" userId="d5951afb-783b-4a96-8a44-56e8f43fb409" providerId="ADAL" clId="{10A39C40-1795-47DF-835C-B947EC4C59D1}" dt="2026-10-01T11:03:43.627" v="1365" actId="1037"/>
          <ac:spMkLst>
            <pc:docMk/>
            <pc:sldMk cId="4009071151" sldId="352"/>
            <ac:spMk id="63" creationId="{6FD7B338-5267-66E7-84E7-108D3AA9741A}"/>
          </ac:spMkLst>
        </pc:spChg>
        <pc:spChg chg="add mod">
          <ac:chgData name="Julie Gartha Hammer Matland" userId="d5951afb-783b-4a96-8a44-56e8f43fb409" providerId="ADAL" clId="{10A39C40-1795-47DF-835C-B947EC4C59D1}" dt="2026-10-01T11:03:23.947" v="1350" actId="1076"/>
          <ac:spMkLst>
            <pc:docMk/>
            <pc:sldMk cId="4009071151" sldId="352"/>
            <ac:spMk id="65" creationId="{FFC9638F-152C-9969-4061-607DE4F3D16D}"/>
          </ac:spMkLst>
        </pc:spChg>
        <pc:spChg chg="add mod">
          <ac:chgData name="Julie Gartha Hammer Matland" userId="d5951afb-783b-4a96-8a44-56e8f43fb409" providerId="ADAL" clId="{10A39C40-1795-47DF-835C-B947EC4C59D1}" dt="2026-10-01T11:03:43.627" v="1365" actId="1037"/>
          <ac:spMkLst>
            <pc:docMk/>
            <pc:sldMk cId="4009071151" sldId="352"/>
            <ac:spMk id="67" creationId="{0B6E6B5F-B2A2-F036-5F2D-B5A33B5B26C1}"/>
          </ac:spMkLst>
        </pc:spChg>
        <pc:spChg chg="add mod">
          <ac:chgData name="Julie Gartha Hammer Matland" userId="d5951afb-783b-4a96-8a44-56e8f43fb409" providerId="ADAL" clId="{10A39C40-1795-47DF-835C-B947EC4C59D1}" dt="2026-10-01T11:03:04.037" v="1345" actId="1076"/>
          <ac:spMkLst>
            <pc:docMk/>
            <pc:sldMk cId="4009071151" sldId="352"/>
            <ac:spMk id="71" creationId="{1656A56B-F28D-A167-EAFB-491E2C47CFE1}"/>
          </ac:spMkLst>
        </pc:spChg>
        <pc:spChg chg="add mod">
          <ac:chgData name="Julie Gartha Hammer Matland" userId="d5951afb-783b-4a96-8a44-56e8f43fb409" providerId="ADAL" clId="{10A39C40-1795-47DF-835C-B947EC4C59D1}" dt="2026-10-01T11:03:43.627" v="1365" actId="1037"/>
          <ac:spMkLst>
            <pc:docMk/>
            <pc:sldMk cId="4009071151" sldId="352"/>
            <ac:spMk id="73" creationId="{A52AFA14-FB7E-B083-73E3-27441D387548}"/>
          </ac:spMkLst>
        </pc:spChg>
        <pc:spChg chg="add mod">
          <ac:chgData name="Julie Gartha Hammer Matland" userId="d5951afb-783b-4a96-8a44-56e8f43fb409" providerId="ADAL" clId="{10A39C40-1795-47DF-835C-B947EC4C59D1}" dt="2026-10-01T11:03:43.627" v="1365" actId="1037"/>
          <ac:spMkLst>
            <pc:docMk/>
            <pc:sldMk cId="4009071151" sldId="352"/>
            <ac:spMk id="75" creationId="{5A1DB71D-14D3-5AD4-B7C8-3D4ACBF539F9}"/>
          </ac:spMkLst>
        </pc:spChg>
        <pc:spChg chg="add del mod">
          <ac:chgData name="Julie Gartha Hammer Matland" userId="d5951afb-783b-4a96-8a44-56e8f43fb409" providerId="ADAL" clId="{10A39C40-1795-47DF-835C-B947EC4C59D1}" dt="2026-10-02T06:33:32.067" v="1818" actId="478"/>
          <ac:spMkLst>
            <pc:docMk/>
            <pc:sldMk cId="4009071151" sldId="352"/>
            <ac:spMk id="77" creationId="{89173C6D-8219-00F0-45A9-16F869553455}"/>
          </ac:spMkLst>
        </pc:spChg>
        <pc:spChg chg="add mod">
          <ac:chgData name="Julie Gartha Hammer Matland" userId="d5951afb-783b-4a96-8a44-56e8f43fb409" providerId="ADAL" clId="{10A39C40-1795-47DF-835C-B947EC4C59D1}" dt="2026-10-01T11:01:15.041" v="1313" actId="1076"/>
          <ac:spMkLst>
            <pc:docMk/>
            <pc:sldMk cId="4009071151" sldId="352"/>
            <ac:spMk id="79" creationId="{B56FD93F-D1BF-8E5D-61B7-4F06442667E4}"/>
          </ac:spMkLst>
        </pc:spChg>
        <pc:spChg chg="add mod">
          <ac:chgData name="Julie Gartha Hammer Matland" userId="d5951afb-783b-4a96-8a44-56e8f43fb409" providerId="ADAL" clId="{10A39C40-1795-47DF-835C-B947EC4C59D1}" dt="2026-10-01T11:01:22.778" v="1319" actId="1037"/>
          <ac:spMkLst>
            <pc:docMk/>
            <pc:sldMk cId="4009071151" sldId="352"/>
            <ac:spMk id="81" creationId="{7BDE6300-E3AA-8DA0-DFDE-23D601F7124A}"/>
          </ac:spMkLst>
        </pc:spChg>
        <pc:spChg chg="add mod">
          <ac:chgData name="Julie Gartha Hammer Matland" userId="d5951afb-783b-4a96-8a44-56e8f43fb409" providerId="ADAL" clId="{10A39C40-1795-47DF-835C-B947EC4C59D1}" dt="2026-10-01T10:55:08.121" v="1287" actId="1076"/>
          <ac:spMkLst>
            <pc:docMk/>
            <pc:sldMk cId="4009071151" sldId="352"/>
            <ac:spMk id="83" creationId="{1B448662-C128-7B89-926B-F76EFAA5E02A}"/>
          </ac:spMkLst>
        </pc:spChg>
        <pc:cxnChg chg="add mod">
          <ac:chgData name="Julie Gartha Hammer Matland" userId="d5951afb-783b-4a96-8a44-56e8f43fb409" providerId="ADAL" clId="{10A39C40-1795-47DF-835C-B947EC4C59D1}" dt="2026-10-01T10:32:02.938" v="895" actId="1035"/>
          <ac:cxnSpMkLst>
            <pc:docMk/>
            <pc:sldMk cId="4009071151" sldId="352"/>
            <ac:cxnSpMk id="7" creationId="{7BB33A67-0941-8D27-3E91-15680B8DDA27}"/>
          </ac:cxnSpMkLst>
        </pc:cxnChg>
        <pc:cxnChg chg="add mod">
          <ac:chgData name="Julie Gartha Hammer Matland" userId="d5951afb-783b-4a96-8a44-56e8f43fb409" providerId="ADAL" clId="{10A39C40-1795-47DF-835C-B947EC4C59D1}" dt="2026-10-01T10:32:20.087" v="897" actId="14100"/>
          <ac:cxnSpMkLst>
            <pc:docMk/>
            <pc:sldMk cId="4009071151" sldId="352"/>
            <ac:cxnSpMk id="11" creationId="{E69A2E81-114C-787C-716B-F2E652EABC74}"/>
          </ac:cxnSpMkLst>
        </pc:cxnChg>
        <pc:cxnChg chg="add mod">
          <ac:chgData name="Julie Gartha Hammer Matland" userId="d5951afb-783b-4a96-8a44-56e8f43fb409" providerId="ADAL" clId="{10A39C40-1795-47DF-835C-B947EC4C59D1}" dt="2026-10-01T10:32:40.605" v="900" actId="14100"/>
          <ac:cxnSpMkLst>
            <pc:docMk/>
            <pc:sldMk cId="4009071151" sldId="352"/>
            <ac:cxnSpMk id="21" creationId="{5702B4EC-9033-F967-AD24-8B206C062C9F}"/>
          </ac:cxnSpMkLst>
        </pc:cxnChg>
        <pc:cxnChg chg="add mod">
          <ac:chgData name="Julie Gartha Hammer Matland" userId="d5951afb-783b-4a96-8a44-56e8f43fb409" providerId="ADAL" clId="{10A39C40-1795-47DF-835C-B947EC4C59D1}" dt="2026-10-01T10:32:49.329" v="902" actId="14100"/>
          <ac:cxnSpMkLst>
            <pc:docMk/>
            <pc:sldMk cId="4009071151" sldId="352"/>
            <ac:cxnSpMk id="25" creationId="{1D72F966-F1FF-75E5-1D7E-F0BEF9A789EA}"/>
          </ac:cxnSpMkLst>
        </pc:cxnChg>
        <pc:cxnChg chg="add mod">
          <ac:chgData name="Julie Gartha Hammer Matland" userId="d5951afb-783b-4a96-8a44-56e8f43fb409" providerId="ADAL" clId="{10A39C40-1795-47DF-835C-B947EC4C59D1}" dt="2026-10-01T10:33:01.091" v="903" actId="14100"/>
          <ac:cxnSpMkLst>
            <pc:docMk/>
            <pc:sldMk cId="4009071151" sldId="352"/>
            <ac:cxnSpMk id="30" creationId="{0D92EEF3-30C4-85A1-CA17-05A96184A561}"/>
          </ac:cxnSpMkLst>
        </pc:cxnChg>
        <pc:cxnChg chg="add mod">
          <ac:chgData name="Julie Gartha Hammer Matland" userId="d5951afb-783b-4a96-8a44-56e8f43fb409" providerId="ADAL" clId="{10A39C40-1795-47DF-835C-B947EC4C59D1}" dt="2026-10-01T10:31:23.913" v="887" actId="14100"/>
          <ac:cxnSpMkLst>
            <pc:docMk/>
            <pc:sldMk cId="4009071151" sldId="352"/>
            <ac:cxnSpMk id="35" creationId="{D50B331C-F7DC-A21A-A708-950A36BC8790}"/>
          </ac:cxnSpMkLst>
        </pc:cxnChg>
      </pc:sldChg>
      <pc:sldChg chg="addSp delSp modSp add mod">
        <pc:chgData name="Julie Gartha Hammer Matland" userId="d5951afb-783b-4a96-8a44-56e8f43fb409" providerId="ADAL" clId="{10A39C40-1795-47DF-835C-B947EC4C59D1}" dt="2026-10-01T12:13:22.941" v="1489" actId="732"/>
        <pc:sldMkLst>
          <pc:docMk/>
          <pc:sldMk cId="3693281771" sldId="353"/>
        </pc:sldMkLst>
        <pc:spChg chg="add mod">
          <ac:chgData name="Julie Gartha Hammer Matland" userId="d5951afb-783b-4a96-8a44-56e8f43fb409" providerId="ADAL" clId="{10A39C40-1795-47DF-835C-B947EC4C59D1}" dt="2026-10-01T12:03:49.134" v="1479" actId="1036"/>
          <ac:spMkLst>
            <pc:docMk/>
            <pc:sldMk cId="3693281771" sldId="353"/>
            <ac:spMk id="4" creationId="{F056F792-B3B9-3BEA-23D0-0A6C1358D35A}"/>
          </ac:spMkLst>
        </pc:spChg>
        <pc:spChg chg="mod">
          <ac:chgData name="Julie Gartha Hammer Matland" userId="d5951afb-783b-4a96-8a44-56e8f43fb409" providerId="ADAL" clId="{10A39C40-1795-47DF-835C-B947EC4C59D1}" dt="2026-10-01T12:01:35.646" v="1381"/>
          <ac:spMkLst>
            <pc:docMk/>
            <pc:sldMk cId="3693281771" sldId="353"/>
            <ac:spMk id="6" creationId="{AC2136D0-ADB7-3611-E857-55EBE9B227A3}"/>
          </ac:spMkLst>
        </pc:spChg>
        <pc:spChg chg="mod">
          <ac:chgData name="Julie Gartha Hammer Matland" userId="d5951afb-783b-4a96-8a44-56e8f43fb409" providerId="ADAL" clId="{10A39C40-1795-47DF-835C-B947EC4C59D1}" dt="2026-10-01T12:03:42.946" v="1473" actId="1036"/>
          <ac:spMkLst>
            <pc:docMk/>
            <pc:sldMk cId="3693281771" sldId="353"/>
            <ac:spMk id="20" creationId="{72ACC158-AD16-5864-1CB7-228DCD80F18F}"/>
          </ac:spMkLst>
        </pc:spChg>
        <pc:picChg chg="add mod ord modCrop">
          <ac:chgData name="Julie Gartha Hammer Matland" userId="d5951afb-783b-4a96-8a44-56e8f43fb409" providerId="ADAL" clId="{10A39C40-1795-47DF-835C-B947EC4C59D1}" dt="2026-10-01T12:13:22.941" v="1489" actId="732"/>
          <ac:picMkLst>
            <pc:docMk/>
            <pc:sldMk cId="3693281771" sldId="353"/>
            <ac:picMk id="8" creationId="{B063C6D8-092A-2217-4092-2F54F8BBB8B5}"/>
          </ac:picMkLst>
        </pc:picChg>
        <pc:cxnChg chg="mod">
          <ac:chgData name="Julie Gartha Hammer Matland" userId="d5951afb-783b-4a96-8a44-56e8f43fb409" providerId="ADAL" clId="{10A39C40-1795-47DF-835C-B947EC4C59D1}" dt="2026-10-01T12:03:49.134" v="1479" actId="1036"/>
          <ac:cxnSpMkLst>
            <pc:docMk/>
            <pc:sldMk cId="3693281771" sldId="353"/>
            <ac:cxnSpMk id="18" creationId="{39C3102E-F0D9-C35E-EBE1-D3FCA438C43B}"/>
          </ac:cxnSpMkLst>
        </pc:cxnChg>
      </pc:sldChg>
      <pc:sldChg chg="addSp delSp modSp add mod">
        <pc:chgData name="Julie Gartha Hammer Matland" userId="d5951afb-783b-4a96-8a44-56e8f43fb409" providerId="ADAL" clId="{10A39C40-1795-47DF-835C-B947EC4C59D1}" dt="2026-10-02T06:46:54.574" v="1924" actId="1076"/>
        <pc:sldMkLst>
          <pc:docMk/>
          <pc:sldMk cId="3641699332" sldId="354"/>
        </pc:sldMkLst>
        <pc:spChg chg="mod">
          <ac:chgData name="Julie Gartha Hammer Matland" userId="d5951afb-783b-4a96-8a44-56e8f43fb409" providerId="ADAL" clId="{10A39C40-1795-47DF-835C-B947EC4C59D1}" dt="2026-10-02T06:46:37.003" v="1922" actId="14100"/>
          <ac:spMkLst>
            <pc:docMk/>
            <pc:sldMk cId="3641699332" sldId="354"/>
            <ac:spMk id="3" creationId="{017A791A-FA6D-E03E-ECAD-877B5EA88C80}"/>
          </ac:spMkLst>
        </pc:spChg>
        <pc:spChg chg="add mod">
          <ac:chgData name="Julie Gartha Hammer Matland" userId="d5951afb-783b-4a96-8a44-56e8f43fb409" providerId="ADAL" clId="{10A39C40-1795-47DF-835C-B947EC4C59D1}" dt="2026-10-01T15:41:35.638" v="1804" actId="20577"/>
          <ac:spMkLst>
            <pc:docMk/>
            <pc:sldMk cId="3641699332" sldId="354"/>
            <ac:spMk id="4" creationId="{EA7D2EC6-D3FF-9725-7C10-0D792909491D}"/>
          </ac:spMkLst>
        </pc:spChg>
        <pc:picChg chg="add mod modCrop">
          <ac:chgData name="Julie Gartha Hammer Matland" userId="d5951afb-783b-4a96-8a44-56e8f43fb409" providerId="ADAL" clId="{10A39C40-1795-47DF-835C-B947EC4C59D1}" dt="2026-10-02T06:46:54.574" v="1924" actId="1076"/>
          <ac:picMkLst>
            <pc:docMk/>
            <pc:sldMk cId="3641699332" sldId="354"/>
            <ac:picMk id="6" creationId="{2F22EC68-B9EE-B52E-FCE4-123710AE42E4}"/>
          </ac:picMkLst>
        </pc:picChg>
      </pc:sldChg>
      <pc:sldChg chg="addSp modSp new mod ord">
        <pc:chgData name="Julie Gartha Hammer Matland" userId="d5951afb-783b-4a96-8a44-56e8f43fb409" providerId="ADAL" clId="{10A39C40-1795-47DF-835C-B947EC4C59D1}" dt="2026-10-02T07:26:25.472" v="2065"/>
        <pc:sldMkLst>
          <pc:docMk/>
          <pc:sldMk cId="2253876992" sldId="356"/>
        </pc:sldMkLst>
        <pc:spChg chg="add mod">
          <ac:chgData name="Julie Gartha Hammer Matland" userId="d5951afb-783b-4a96-8a44-56e8f43fb409" providerId="ADAL" clId="{10A39C40-1795-47DF-835C-B947EC4C59D1}" dt="2026-10-02T07:21:49.748" v="2000" actId="1076"/>
          <ac:spMkLst>
            <pc:docMk/>
            <pc:sldMk cId="2253876992" sldId="356"/>
            <ac:spMk id="3" creationId="{FD93DAE6-F435-1856-13E0-29EB30DDDC5A}"/>
          </ac:spMkLst>
        </pc:spChg>
        <pc:spChg chg="add mod">
          <ac:chgData name="Julie Gartha Hammer Matland" userId="d5951afb-783b-4a96-8a44-56e8f43fb409" providerId="ADAL" clId="{10A39C40-1795-47DF-835C-B947EC4C59D1}" dt="2026-10-02T07:25:14.992" v="2054" actId="1035"/>
          <ac:spMkLst>
            <pc:docMk/>
            <pc:sldMk cId="2253876992" sldId="356"/>
            <ac:spMk id="5" creationId="{44B96D37-82E7-5D19-26B1-6BD9A825D141}"/>
          </ac:spMkLst>
        </pc:spChg>
        <pc:spChg chg="add mod">
          <ac:chgData name="Julie Gartha Hammer Matland" userId="d5951afb-783b-4a96-8a44-56e8f43fb409" providerId="ADAL" clId="{10A39C40-1795-47DF-835C-B947EC4C59D1}" dt="2026-10-02T07:22:16.551" v="2007" actId="14100"/>
          <ac:spMkLst>
            <pc:docMk/>
            <pc:sldMk cId="2253876992" sldId="356"/>
            <ac:spMk id="7" creationId="{43CDD902-5C11-FF9E-DE13-F86DF49670BE}"/>
          </ac:spMkLst>
        </pc:spChg>
        <pc:spChg chg="add mod">
          <ac:chgData name="Julie Gartha Hammer Matland" userId="d5951afb-783b-4a96-8a44-56e8f43fb409" providerId="ADAL" clId="{10A39C40-1795-47DF-835C-B947EC4C59D1}" dt="2026-10-02T07:25:14.992" v="2054" actId="1035"/>
          <ac:spMkLst>
            <pc:docMk/>
            <pc:sldMk cId="2253876992" sldId="356"/>
            <ac:spMk id="9" creationId="{6E671079-1575-5D2A-1214-29E11AABE30E}"/>
          </ac:spMkLst>
        </pc:spChg>
        <pc:spChg chg="add mod">
          <ac:chgData name="Julie Gartha Hammer Matland" userId="d5951afb-783b-4a96-8a44-56e8f43fb409" providerId="ADAL" clId="{10A39C40-1795-47DF-835C-B947EC4C59D1}" dt="2026-10-02T07:22:23.394" v="2009" actId="14100"/>
          <ac:spMkLst>
            <pc:docMk/>
            <pc:sldMk cId="2253876992" sldId="356"/>
            <ac:spMk id="11" creationId="{28A574E7-C97A-29E1-50BC-5E0B35EC15B0}"/>
          </ac:spMkLst>
        </pc:spChg>
        <pc:spChg chg="add">
          <ac:chgData name="Julie Gartha Hammer Matland" userId="d5951afb-783b-4a96-8a44-56e8f43fb409" providerId="ADAL" clId="{10A39C40-1795-47DF-835C-B947EC4C59D1}" dt="2026-10-02T07:19:28.820" v="1958" actId="22"/>
          <ac:spMkLst>
            <pc:docMk/>
            <pc:sldMk cId="2253876992" sldId="356"/>
            <ac:spMk id="13" creationId="{A27C1EF7-44F7-35FE-0C67-CB2F47946332}"/>
          </ac:spMkLst>
        </pc:spChg>
        <pc:picChg chg="add mod">
          <ac:chgData name="Julie Gartha Hammer Matland" userId="d5951afb-783b-4a96-8a44-56e8f43fb409" providerId="ADAL" clId="{10A39C40-1795-47DF-835C-B947EC4C59D1}" dt="2026-10-02T07:25:31.562" v="2059" actId="14100"/>
          <ac:picMkLst>
            <pc:docMk/>
            <pc:sldMk cId="2253876992" sldId="356"/>
            <ac:picMk id="15" creationId="{7D956BDC-975F-56BB-C993-19FE9CADF816}"/>
          </ac:picMkLst>
        </pc:picChg>
        <pc:picChg chg="add mod">
          <ac:chgData name="Julie Gartha Hammer Matland" userId="d5951afb-783b-4a96-8a44-56e8f43fb409" providerId="ADAL" clId="{10A39C40-1795-47DF-835C-B947EC4C59D1}" dt="2026-10-02T07:25:36.434" v="2061" actId="14100"/>
          <ac:picMkLst>
            <pc:docMk/>
            <pc:sldMk cId="2253876992" sldId="356"/>
            <ac:picMk id="17" creationId="{84445692-FA2C-0139-3483-711280BB61D4}"/>
          </ac:picMkLst>
        </pc:picChg>
        <pc:picChg chg="add mod">
          <ac:chgData name="Julie Gartha Hammer Matland" userId="d5951afb-783b-4a96-8a44-56e8f43fb409" providerId="ADAL" clId="{10A39C40-1795-47DF-835C-B947EC4C59D1}" dt="2026-10-02T07:25:45.048" v="2063" actId="1076"/>
          <ac:picMkLst>
            <pc:docMk/>
            <pc:sldMk cId="2253876992" sldId="356"/>
            <ac:picMk id="19" creationId="{899D52A3-6A63-EFC0-7AF6-8CDB07616312}"/>
          </ac:picMkLst>
        </pc:picChg>
        <pc:picChg chg="add mod">
          <ac:chgData name="Julie Gartha Hammer Matland" userId="d5951afb-783b-4a96-8a44-56e8f43fb409" providerId="ADAL" clId="{10A39C40-1795-47DF-835C-B947EC4C59D1}" dt="2026-10-02T07:25:24.187" v="2056" actId="1076"/>
          <ac:picMkLst>
            <pc:docMk/>
            <pc:sldMk cId="2253876992" sldId="356"/>
            <ac:picMk id="21" creationId="{8CB2ECD2-AFEE-FB4C-7D39-6093E07E2BE6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FFE65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8D3-F543-ADDB-DA827FD0FA62}"/>
              </c:ext>
            </c:extLst>
          </c:dPt>
          <c:dPt>
            <c:idx val="1"/>
            <c:bubble3D val="0"/>
            <c:spPr>
              <a:solidFill>
                <a:srgbClr val="E1E1E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8D3-F543-ADDB-DA827FD0FA62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82</c:v>
                </c:pt>
                <c:pt idx="1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8D3-F543-ADDB-DA827FD0FA6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241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E53679-D3E5-F748-B863-D0612FB452A8}" type="datetimeFigureOut">
              <a:rPr lang="nb-NO" smtClean="0"/>
              <a:t>06.10.2026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025C52-BBE5-894C-A033-5C1930D068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0797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2413A-12BA-2691-F45A-D70878C05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F7135F-46F0-4113-7D80-E6CB2A2972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FCFD50-E63F-5B29-97D2-022C2D4CCD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3E1FBD-A780-6306-5479-489EDC2ACC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6550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F1404-D0B2-5F45-9913-8D4CC5606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29F181-11A9-B72E-62D0-6B3A4DC607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50C284-701C-0538-13BF-F5D9B5A17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9EF611-9308-8E6E-39BF-72E4370CAB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8813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941DE-0049-F39C-9D54-D0CB0F1C8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757E1C-07C1-1D02-59D2-FC1526D05C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B08054-379F-7752-1C22-5C713A5A71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CFF11E-C10C-8744-F064-4FB0EBF3A3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32768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2CB88-5BB0-DE6C-16BF-1F269F35F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7261E5-7DE3-7B32-10DC-6C6247C518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569AF2-C377-4E5C-8EF7-BA6B60B184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D917A6-EF8D-FD25-0565-99F69E365A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04762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B82A7-1A88-B7EE-8FEC-1BCE02602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B96D06-09A6-EF4F-3D21-E81B67064F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C28E81-B596-51BE-42CB-A900699905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D21D08-A7F6-8ED4-8D79-F07CDF524A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0348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91BCA-4A0E-C457-2446-493FAF4CE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F12A46-3FD0-0450-3993-E9B3383725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BE7DAC-8731-0A1A-ED19-773F0B9F50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87CA28-1693-758C-6A81-F62E7A79D9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99693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BF329-1999-44AB-737D-7A1228C5D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CBCE00-C8DB-DD35-824B-AA7BC96861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10664-260D-9A9E-AA1A-C3D81ACBC0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1B3054-0A05-9059-5E8E-B415C362AA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08452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9243D-6836-5519-977E-1DD03EB4F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BBE2D8-FE9A-81EE-58CA-0E5462E556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26F3D2-A14A-70E2-55F3-1DA783682B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8AEB31-2100-8870-E550-13D5AD853D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2823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45E05-1841-8757-5AB1-98129E1FC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6C1177-2B8D-8B2F-B76C-62882576BC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9C7454-B8CA-88A0-6DFB-9B13BC49C9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7BFD12-70E0-2834-6B8A-F37D663CAA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9693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0091D-A915-2E6E-74C9-C2708CC96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EA2B8B-32D0-9495-A5A6-00330EC4F5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68511B-CC65-393E-03F7-480CB7C240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3AEF22-DBC8-5FDE-F1B3-D986A11792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73778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D3F83-C846-2BC1-4454-BCAC38044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49CFB5-0529-FDFC-265A-CA07C1B000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4C46D9-9920-D4B9-0250-01E536095F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ECA33-C3EC-5CFD-17F6-A388DFC958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84917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84ACE-2515-4C74-7F7F-B2EE76DFA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9759AB-9E38-F233-512C-CE5FF7E1F5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B091AF-A387-7A29-ED30-E7B631A1D4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46893B-5DC6-446C-79A4-FE43827C48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95546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523AE-888F-D1B5-3BB1-D56E9C5D6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D018DF-A02C-A5FA-44F7-C3AAA56AF9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E2746C-9838-7E54-20CB-5CDB48785D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C350AF-7809-0A39-9B48-E70CC5BC2F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72732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5A546-A3D8-CB30-F87C-CB2991A1C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C9B750-A252-C1A5-B5C7-1F602E392B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F9EC53-EFC1-3584-C973-FD20E5FC44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Sjekk prosent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3BE06-46F4-A3CC-03E8-7CB1B8A80D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09757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75351-058D-E5FD-07A3-4CB13D5AE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6C2EFD-76EF-5EBD-9A80-A95D1A01E6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9E5064-8A53-1321-DE1E-44AEA6378D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Sjekk prosent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7BD94-D86F-720D-FFFD-C5D1E6EB0D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30170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9FF82-2C89-4E85-F061-86B895D7C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A56A38-F012-B2D1-9653-61FD9C54B0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0453ED-45BE-9D59-7F6D-B8C1D5F1B4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FD0BC6-ED02-B1EC-F834-388D855A7A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13490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81412-1128-3491-48C9-57BF8B444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5A6F96-E610-7C0A-46CC-B0AD1CE9C9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ACA605-36DE-8ADA-525B-1B4364FDCA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49E01A-3B0B-CDE5-58EE-3ABBAEFE1D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12135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E23FF-3B96-8739-0049-054DD50B3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B17C9A-543F-69A1-65B9-6A125A34F2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931864-B386-0040-768F-CECE19F1C7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AC95B4-B810-9C6B-588E-99BD9DCCEC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30794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4CB98-9A86-5EBF-D15C-62F8A173D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A493FB-295A-E89E-F5A2-E56B874ED2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3DB8AF-CDE5-6FF3-92D4-A239BBEF2B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37BFCF-65C9-AA21-613A-39E9682D05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99687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BCFAA-52A2-F932-ECF8-7E86BD3E3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AD0138-502F-BD4A-59A4-F15C2FB6DC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39588E-4C2F-E19B-460D-5AECC992C6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304635-6AC2-E622-7BB3-475DBFA648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00093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CE2B8-460A-EC00-1452-E9546AAA6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059C9F-C708-454D-B32D-685EB461DD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6126DA-FD23-ECCD-FE1B-039012ED09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B3572D-2E35-2D37-5AD4-DCA7AD1B62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37103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D55C4-B630-467C-44FA-86F4D3695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6D8B07-67DA-04DE-27FC-EDDADF2511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C4D402-CB9C-F4D7-8192-CCCC32AB24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EB832E-DF09-E05D-E42E-C90837AA23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38921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FC6C0-897A-D491-BDC9-719D0DB4D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65F085-1CD3-BE7F-6ECB-B798E9A8F7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B21E6D-F613-9021-3C3B-EFBE71AE41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0CC4CA-FDA1-CCA6-17D8-E4774E6A53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9602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E3AEA-737B-A242-1DDC-D9DFBFC8F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874AAB-2551-175C-DCF8-038D0E9B68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B081A3-D154-52B8-1B50-A638F06227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DCBBB5-86FB-8438-B929-D95FF1DB5D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12602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Julie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3A6E1-B8EA-414B-93C8-837E9D1517C4}" type="slidenum">
              <a:rPr lang="nb-NO" smtClean="0"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75285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E3263-72F8-5A46-B89F-813D7B5CB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3B0C50-D227-830E-EAF9-B9EDC7EB95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06B526-5E41-A3C6-F3C1-D7BC979A3F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58BA0F-F375-2CCF-B6AC-02971C3024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38490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76FA0-CB41-9311-CC57-E85AC2F73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27D573-2D2A-4AC7-0783-2C729260E9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AA229B-938F-5BC0-0FA7-6B842F7C3F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F28E54-CC56-C1D9-BCB8-6198522296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61016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28E0F-8684-F1DB-2438-28DAA5FE9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248AF1-189A-BD59-19CE-6B6041D7BE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0B86B1-117A-D637-6687-9DD247EEC9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7BDE7F-1C10-04C5-770E-35DB05B402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34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3071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BE89E-5C01-6ADF-C96B-B91A827B4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6467A0-08BF-383E-F315-4AF3920411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C2C850-C149-DE53-CF0B-6F3EAB05F5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D82A04-390F-746D-6DC6-5756973F34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35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76897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AE528-4F00-0859-4A55-1AA6A5376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14D840-D5D5-4E6F-DACE-F3457AC0DB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2867AD-37AF-8839-4595-8E14138EA7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253DEB-4811-7613-D489-0DB92C36E3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37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66082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BE4D6-6915-BE84-88EA-12FD3EAAC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B3032C-0414-4751-9A60-419D1BCC7A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D38FC8-EA41-FDF0-C498-E54C75B8A4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3203BA-BDDD-7570-4E66-9484985D80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38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25953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4CEAE-8012-BA3C-F333-8D08C8DE9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098451-01FA-8009-9DCA-F10941769B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B64F0D-4306-D59A-2C49-5E5E21FA9E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F4EC27-FA6F-9807-C34C-2649836E32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39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121509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9DF16-A033-C8BF-52BD-7301D9759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CD35A3-C1DE-E155-6F86-B76A8E53FC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D5C635-15E0-4B93-683E-F58E9D34DA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82C705-FF05-889A-077D-4480931085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40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38348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0A47F-51EB-BBB3-6C8E-C8A796B3B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BDCF0D-B46A-D807-519A-06294F5454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3093F9-A9CA-4646-A0F8-5AD6DE8E71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1B9632-BDCA-51F5-EA91-1DD863B121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41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215098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01CC8-3ED6-CCD3-A482-6C91A7792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AF3D57-6221-6321-0890-E882503C6E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B15A75-5BCE-3BDF-AACE-F658D5292D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6CA10E-9343-2C27-BC07-78C73200D0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42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256232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294E1-9563-1DA1-411A-07A9A115C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6E6E16-2744-6E89-213C-3D4462757C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5FE690-282B-5FDA-EE92-05D6914D03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E7AFAC-A1D2-8A5B-068E-176C1B2BED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43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475510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47743-0F80-4FFA-A636-BADF6F48D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538E27-D25C-E2F8-A67E-5B9789C86C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0BAFDD-7CBD-3DB6-77E5-5D1CF21A91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7319F4-ABE8-A35F-D606-7A5F36E69B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44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325909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903BE-94B0-EA5B-7701-6EB514ACC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D3C87E-44C2-B121-2D13-C6371365D1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513186-C451-FD8A-37B5-8EAD51BE85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D9EFD0-C1BD-A9C4-F522-8FA2052615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45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577712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E9365-83E6-48C3-35B9-F9EB8B5E6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2F0BF1-647D-5D80-F193-D8C75AE4C8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8B7827-75AF-F471-2AB9-D2A73714FB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368743-344F-BB58-101A-C3F65A90A5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46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557708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23242-8A67-9607-DB39-B58FDC6AC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CD811C-EEDA-0724-806E-4267DD7E6C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892CCB-44BD-AA78-B44E-BE2D8C13ED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81B2B3-FBD6-E725-975D-F8B61D34DD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47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33223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86964-2B63-6CF7-6B23-CB609D838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4C193C-CCBD-1F58-5C13-ED17D9D8AC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533E40-D240-265D-B84F-C89C7D642A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A528D-14A8-DA60-84B2-061BA49EAF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48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875750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25C52-BBE5-894C-A033-5C1930D06832}" type="slidenum">
              <a:rPr lang="nb-NO" smtClean="0"/>
              <a:t>49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5834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A53BA-4958-41D0-5C7F-A54224AEE8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7259" y="500515"/>
            <a:ext cx="10340741" cy="779646"/>
          </a:xfrm>
          <a:prstGeom prst="rect">
            <a:avLst/>
          </a:prstGeom>
        </p:spPr>
        <p:txBody>
          <a:bodyPr anchor="t"/>
          <a:lstStyle>
            <a:lvl1pPr algn="l">
              <a:defRPr sz="60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62FD62-2A3D-D645-E9B6-4388B95EF0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7258" y="1378603"/>
            <a:ext cx="9394257" cy="58495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b-NO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817250D-DF6D-3AAB-2684-4117B9E8EA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730721"/>
            <a:ext cx="2908973" cy="2873587"/>
          </a:xfrm>
          <a:prstGeom prst="roundRect">
            <a:avLst>
              <a:gd name="adj" fmla="val 3754"/>
            </a:avLst>
          </a:prstGeom>
          <a:pattFill prst="pct80">
            <a:fgClr>
              <a:srgbClr val="E1E1E1"/>
            </a:fgClr>
            <a:bgClr>
              <a:schemeClr val="bg1"/>
            </a:bgClr>
          </a:pattFill>
        </p:spPr>
        <p:txBody>
          <a:bodyPr/>
          <a:lstStyle/>
          <a:p>
            <a:endParaRPr lang="nb-NO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FC848C80-2389-96CA-77F7-D411B906490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70460" y="2730720"/>
            <a:ext cx="2908973" cy="2873587"/>
          </a:xfrm>
          <a:prstGeom prst="roundRect">
            <a:avLst>
              <a:gd name="adj" fmla="val 3754"/>
            </a:avLst>
          </a:prstGeom>
          <a:pattFill prst="pct80">
            <a:fgClr>
              <a:srgbClr val="E1E1E1"/>
            </a:fgClr>
            <a:bgClr>
              <a:schemeClr val="bg1"/>
            </a:bgClr>
          </a:pattFill>
        </p:spPr>
        <p:txBody>
          <a:bodyPr/>
          <a:lstStyle/>
          <a:p>
            <a:endParaRPr lang="nb-NO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0A216151-FD8D-F45F-52E4-1F2862C0F64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40920" y="2730719"/>
            <a:ext cx="2908973" cy="2873587"/>
          </a:xfrm>
          <a:prstGeom prst="roundRect">
            <a:avLst>
              <a:gd name="adj" fmla="val 3754"/>
            </a:avLst>
          </a:prstGeom>
          <a:pattFill prst="pct80">
            <a:fgClr>
              <a:srgbClr val="E1E1E1"/>
            </a:fgClr>
            <a:bgClr>
              <a:schemeClr val="bg1"/>
            </a:bgClr>
          </a:pattFill>
        </p:spPr>
        <p:txBody>
          <a:bodyPr/>
          <a:lstStyle/>
          <a:p>
            <a:endParaRPr lang="nb-NO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BFA26F5A-CDA0-5359-427B-5C24B01348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11380" y="2730718"/>
            <a:ext cx="2908973" cy="2873587"/>
          </a:xfrm>
          <a:prstGeom prst="roundRect">
            <a:avLst>
              <a:gd name="adj" fmla="val 3754"/>
            </a:avLst>
          </a:prstGeom>
          <a:pattFill prst="pct80">
            <a:fgClr>
              <a:srgbClr val="E1E1E1"/>
            </a:fgClr>
            <a:bgClr>
              <a:schemeClr val="bg1"/>
            </a:bgClr>
          </a:pattFill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0636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DB429-10F9-025C-5D4C-044EDD28C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4D033-FBF3-8CBF-1CEF-38EE42310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526744-6020-1534-7B2E-D2C4DF3617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3D2628-D632-3149-91E6-5C523195CD64}" type="datetimeFigureOut">
              <a:rPr lang="nb-NO" smtClean="0"/>
              <a:t>06.10.2026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37796B-253C-E52A-FBD0-E430FA0C8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9A9343-3B1C-9E1B-B3DB-AC7DADF09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170AC5-68DF-D243-8DEB-DD8D0DE270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125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A1633-9742-A25F-4E93-615606008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4A9D2E-8E1C-B43C-C210-F8AE58978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226126-243D-D8B2-FF4A-4990F009DA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3D2628-D632-3149-91E6-5C523195CD64}" type="datetimeFigureOut">
              <a:rPr lang="nb-NO" smtClean="0"/>
              <a:t>06.10.2026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ED606-565D-328D-74BB-22EE9610F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A7A4E3-61CE-F0C7-03DB-C7CDB0F03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170AC5-68DF-D243-8DEB-DD8D0DE270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9062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F9027-1130-4D23-D4DA-FA81B1E27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3C627-697A-ADB7-FFA8-90EA1B6EC9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1AA45F-D4D6-3EE4-89BC-16B124D058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5752D3-3FE3-8EF8-19E3-04DAF2EFE8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3D2628-D632-3149-91E6-5C523195CD64}" type="datetimeFigureOut">
              <a:rPr lang="nb-NO" smtClean="0"/>
              <a:t>06.10.2026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B9BCC-E0B5-5980-EFA0-98C40F702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EDE773-165B-3A2B-414B-9EE23A5FD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170AC5-68DF-D243-8DEB-DD8D0DE270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0302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12B67-E852-D0AB-AF06-CBF260B62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7D1C55-AB46-2692-9F16-5A00B5C74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A80221-C2E1-EC79-A8FD-E92ED818FF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29BDC0-9457-7A39-A6AD-99AA56304B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632886-22D1-202A-633A-567D50D60D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0E1C3D-C437-0F38-96F7-7886D46292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3D2628-D632-3149-91E6-5C523195CD64}" type="datetimeFigureOut">
              <a:rPr lang="nb-NO" smtClean="0"/>
              <a:t>06.10.2026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639F6B-822F-1EF0-828B-FA9D1C857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C5A05D-232C-C19F-BCA1-055175A68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170AC5-68DF-D243-8DEB-DD8D0DE270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864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45A56-67A5-57BA-A2A0-F9F7D8A3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BCCF6C-4755-E3F8-DC65-F619B102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3D2628-D632-3149-91E6-5C523195CD64}" type="datetimeFigureOut">
              <a:rPr lang="nb-NO" smtClean="0"/>
              <a:t>06.10.2026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A50B47-2822-6531-B916-246A55C2C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BEF388-9898-19D9-BC31-18694A179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170AC5-68DF-D243-8DEB-DD8D0DE270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3503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17C8EF-3A75-B8FB-EC25-4B5A3AC9F8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3D2628-D632-3149-91E6-5C523195CD64}" type="datetimeFigureOut">
              <a:rPr lang="nb-NO" smtClean="0"/>
              <a:t>06.10.2026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D84DF8-4085-2891-0679-6B295AD09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D5C13B-87F5-2856-75AE-242B902DA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170AC5-68DF-D243-8DEB-DD8D0DE270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011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4E829-1689-D6A2-CFBD-26039BFAA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D04FE-38DE-B7D2-ED1D-B40F4843E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2E333-B2B9-194B-60D5-83C671D7E7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B5CA01-7D2F-265A-AD8A-2E7A663BB5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3D2628-D632-3149-91E6-5C523195CD64}" type="datetimeFigureOut">
              <a:rPr lang="nb-NO" smtClean="0"/>
              <a:t>06.10.2026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D68CC4-DDF4-FE6B-88D4-48D8F7F92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40D577-1F45-DB84-3CD6-7253607CB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170AC5-68DF-D243-8DEB-DD8D0DE270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1778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8F77E-B080-DCE1-D821-045B6A525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67A18C-930F-E77A-4758-1C57B9293F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1BBB0C-9AD4-2657-8CC3-D04D3C95FB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3EE945-E3F2-066A-F810-A0C30A5025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3D2628-D632-3149-91E6-5C523195CD64}" type="datetimeFigureOut">
              <a:rPr lang="nb-NO" smtClean="0"/>
              <a:t>06.10.2026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4CE719-83CC-B5C8-03DB-568A037D4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040992-F58F-A217-276F-CB1A87885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170AC5-68DF-D243-8DEB-DD8D0DE270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213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A93D8-08F0-C4CE-FA60-DD1B95782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2034F3-3367-1EB4-720F-3FEC862B40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A65C7-7672-DC5E-9CBE-4AAA9D103E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3D2628-D632-3149-91E6-5C523195CD64}" type="datetimeFigureOut">
              <a:rPr lang="nb-NO" smtClean="0"/>
              <a:t>06.10.2026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24DCC-BBEC-B68B-ABA5-95761B526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90D33C-0119-16CC-DF39-C28346DE1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170AC5-68DF-D243-8DEB-DD8D0DE270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3503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CE7D93-69FC-C95D-3FDE-7360B39192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D7057C-3848-C3FF-86E7-67FB451731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9DBD58-AFC9-0FE6-CF56-E60408F07E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3D2628-D632-3149-91E6-5C523195CD64}" type="datetimeFigureOut">
              <a:rPr lang="nb-NO" smtClean="0"/>
              <a:t>06.10.2026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D3947-0736-1CF8-FF7B-A99E1F3F4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489823-3267-C756-71C4-0CA00D1FD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170AC5-68DF-D243-8DEB-DD8D0DE270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1139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killesider / kapittelforsider_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15048D-F4EB-414C-B0E1-E3079C513D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8936" y="2924166"/>
            <a:ext cx="9494129" cy="1009669"/>
          </a:xfrm>
        </p:spPr>
        <p:txBody>
          <a:bodyPr lIns="0" rIns="0" anchor="ctr">
            <a:noAutofit/>
          </a:bodyPr>
          <a:lstStyle>
            <a:lvl1pPr algn="ctr"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880611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3A5079-C18E-47CC-3228-D015BB0FC1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C2DC988-73AA-7991-41FF-B7709BF247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12C8021-D6A7-8E71-8BE4-48B0B7AE9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DDC6E-A18C-417F-B13F-1841ADFDA22F}" type="datetimeFigureOut">
              <a:rPr lang="nb-NO" smtClean="0"/>
              <a:t>06.10.2026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38E64E7-CD26-6B05-D963-C1FCB3357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27EEA7-0273-897A-E7A8-D74A89DB2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275C2-02E4-457F-8CBD-72A21B8897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7611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710E8A67-EC95-FB75-230F-6F373182A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497" y="842177"/>
            <a:ext cx="10491461" cy="796092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tekst 2">
            <a:extLst>
              <a:ext uri="{FF2B5EF4-FFF2-40B4-BE49-F238E27FC236}">
                <a16:creationId xmlns:a16="http://schemas.microsoft.com/office/drawing/2014/main" id="{AF9DCFEA-86CE-517B-E4FC-D95756586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8497" y="1740102"/>
            <a:ext cx="10491461" cy="4669246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10" name="Plassholder for lysbildenummer 5">
            <a:extLst>
              <a:ext uri="{FF2B5EF4-FFF2-40B4-BE49-F238E27FC236}">
                <a16:creationId xmlns:a16="http://schemas.microsoft.com/office/drawing/2014/main" id="{15CAC57E-6361-2538-BEBA-B1F99A3B01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5589" y="6391577"/>
            <a:ext cx="289169" cy="287548"/>
          </a:xfrm>
          <a:prstGeom prst="rect">
            <a:avLst/>
          </a:prstGeom>
        </p:spPr>
        <p:txBody>
          <a:bodyPr vert="horz" lIns="0" tIns="45720" rIns="90000" bIns="45720" rtlCol="0" anchor="ctr"/>
          <a:lstStyle>
            <a:lvl1pPr algn="l">
              <a:defRPr sz="100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fld id="{D00DF6C2-B078-1C44-8738-7E8A6798AE5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2" name="Grafikk 11">
            <a:extLst>
              <a:ext uri="{FF2B5EF4-FFF2-40B4-BE49-F238E27FC236}">
                <a16:creationId xmlns:a16="http://schemas.microsoft.com/office/drawing/2014/main" id="{51030499-934A-DC5D-D5B1-5EC241F5F4F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011448" y="240747"/>
            <a:ext cx="880515" cy="18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615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showcase/12018720" TargetMode="External"/><Relationship Id="rId2" Type="http://schemas.openxmlformats.org/officeDocument/2006/relationships/hyperlink" Target="mailto:hei@stavangerbusinessregion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.sv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13" Type="http://schemas.openxmlformats.org/officeDocument/2006/relationships/image" Target="../media/image58.jpeg"/><Relationship Id="rId3" Type="http://schemas.openxmlformats.org/officeDocument/2006/relationships/image" Target="../media/image48.jpeg"/><Relationship Id="rId7" Type="http://schemas.openxmlformats.org/officeDocument/2006/relationships/image" Target="../media/image52.png"/><Relationship Id="rId12" Type="http://schemas.openxmlformats.org/officeDocument/2006/relationships/image" Target="../media/image57.jpe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6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11" Type="http://schemas.openxmlformats.org/officeDocument/2006/relationships/image" Target="../media/image56.jpeg"/><Relationship Id="rId5" Type="http://schemas.openxmlformats.org/officeDocument/2006/relationships/image" Target="../media/image50.jpeg"/><Relationship Id="rId15" Type="http://schemas.openxmlformats.org/officeDocument/2006/relationships/image" Target="../media/image60.jpeg"/><Relationship Id="rId10" Type="http://schemas.openxmlformats.org/officeDocument/2006/relationships/image" Target="../media/image55.jpeg"/><Relationship Id="rId4" Type="http://schemas.openxmlformats.org/officeDocument/2006/relationships/image" Target="../media/image49.jpeg"/><Relationship Id="rId9" Type="http://schemas.openxmlformats.org/officeDocument/2006/relationships/image" Target="../media/image54.jpeg"/><Relationship Id="rId14" Type="http://schemas.openxmlformats.org/officeDocument/2006/relationships/image" Target="../media/image5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5.png"/><Relationship Id="rId4" Type="http://schemas.openxmlformats.org/officeDocument/2006/relationships/image" Target="../media/image6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sv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jpeg"/><Relationship Id="rId5" Type="http://schemas.openxmlformats.org/officeDocument/2006/relationships/image" Target="../media/image87.svg"/><Relationship Id="rId4" Type="http://schemas.openxmlformats.org/officeDocument/2006/relationships/chart" Target="../charts/char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jpeg"/><Relationship Id="rId4" Type="http://schemas.openxmlformats.org/officeDocument/2006/relationships/image" Target="../media/image91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7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7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7" Type="http://schemas.openxmlformats.org/officeDocument/2006/relationships/image" Target="../media/image10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sv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9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3E5FE8-9484-877E-E59D-4C0A1941A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6ADF9E6A-3D15-1228-C8D2-4C3484847E11}"/>
              </a:ext>
            </a:extLst>
          </p:cNvPr>
          <p:cNvSpPr/>
          <p:nvPr/>
        </p:nvSpPr>
        <p:spPr>
          <a:xfrm>
            <a:off x="693669" y="838201"/>
            <a:ext cx="10820152" cy="6008588"/>
          </a:xfrm>
          <a:prstGeom prst="roundRect">
            <a:avLst>
              <a:gd name="adj" fmla="val 13293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fontAlgn="base"/>
            <a:r>
              <a:rPr lang="nb-NO" sz="2000" b="1">
                <a:solidFill>
                  <a:schemeClr val="tx1"/>
                </a:solidFill>
              </a:rPr>
              <a:t>En liten bruksanvisning:</a:t>
            </a:r>
          </a:p>
          <a:p>
            <a:pPr fontAlgn="base"/>
            <a:endParaRPr lang="nb-NO" sz="1600">
              <a:solidFill>
                <a:schemeClr val="tx1"/>
              </a:solidFill>
            </a:endParaRPr>
          </a:p>
          <a:p>
            <a:pPr fontAlgn="base"/>
            <a:r>
              <a:rPr lang="nb-NO" sz="1600">
                <a:solidFill>
                  <a:schemeClr val="tx1"/>
                </a:solidFill>
              </a:rPr>
              <a:t>Hei, du som skal si noe om Stavanger i en eller annen sammenheng! </a:t>
            </a:r>
            <a:r>
              <a:rPr lang="nb-NO" sz="1600" b="1">
                <a:solidFill>
                  <a:schemeClr val="tx1"/>
                </a:solidFill>
              </a:rPr>
              <a:t>Så kjekt at du er her. </a:t>
            </a:r>
            <a:endParaRPr lang="nb-NO" sz="1600">
              <a:solidFill>
                <a:schemeClr val="tx1"/>
              </a:solidFill>
            </a:endParaRPr>
          </a:p>
          <a:p>
            <a:pPr fontAlgn="base"/>
            <a:r>
              <a:rPr lang="nb-NO" sz="1600">
                <a:solidFill>
                  <a:schemeClr val="tx1"/>
                </a:solidFill>
              </a:rPr>
              <a:t>Denne presentasjonen handler om Stavanger og tar for seg flere fasetter ved både byen og kommunen og livet her. Men du vil neppe finne akkurat </a:t>
            </a:r>
            <a:r>
              <a:rPr lang="nb-NO" sz="1600" b="1">
                <a:solidFill>
                  <a:schemeClr val="tx1"/>
                </a:solidFill>
              </a:rPr>
              <a:t>alt du vil</a:t>
            </a:r>
            <a:r>
              <a:rPr lang="nb-NO" sz="1600">
                <a:solidFill>
                  <a:schemeClr val="tx1"/>
                </a:solidFill>
              </a:rPr>
              <a:t> </a:t>
            </a:r>
            <a:r>
              <a:rPr lang="nb-NO" sz="1600" b="1">
                <a:solidFill>
                  <a:schemeClr val="tx1"/>
                </a:solidFill>
              </a:rPr>
              <a:t>si</a:t>
            </a:r>
            <a:r>
              <a:rPr lang="nb-NO" sz="1600">
                <a:solidFill>
                  <a:schemeClr val="tx1"/>
                </a:solidFill>
              </a:rPr>
              <a:t> om Stavanger i presentasjonen. Derfor er det best å nærme seg dette materiellet med en «bruk det som er nyttig, ignorer resten»-holdning. </a:t>
            </a:r>
          </a:p>
          <a:p>
            <a:pPr fontAlgn="base"/>
            <a:endParaRPr lang="nb-NO" sz="1600">
              <a:solidFill>
                <a:schemeClr val="tx1"/>
              </a:solidFill>
            </a:endParaRPr>
          </a:p>
          <a:p>
            <a:pPr fontAlgn="base"/>
            <a:r>
              <a:rPr lang="nb-NO" sz="1600">
                <a:solidFill>
                  <a:schemeClr val="tx1"/>
                </a:solidFill>
              </a:rPr>
              <a:t>Materiellet er delt inn i kapitler, og hvert kapittel har to ulike tittelvarianter. Velg den som passer tonen for din presentasjon best. Å bruke begge er ikke ulovlig, men du vil kanskje få noen rare blikk fra mottageren.</a:t>
            </a:r>
          </a:p>
          <a:p>
            <a:pPr fontAlgn="base"/>
            <a:endParaRPr lang="nb-NO" sz="1600">
              <a:solidFill>
                <a:schemeClr val="tx1"/>
              </a:solidFill>
            </a:endParaRPr>
          </a:p>
          <a:p>
            <a:pPr fontAlgn="base"/>
            <a:r>
              <a:rPr lang="nb-NO" sz="1600">
                <a:solidFill>
                  <a:schemeClr val="tx1"/>
                </a:solidFill>
              </a:rPr>
              <a:t>Presentasjonen er det næringsavdelingen i kommunen som står bak, og vi vil oppdatere den en gang i året. Ser du noe som er fullstendig feil, gi gjerne beskjed til oss. Da kan du bruke adressen </a:t>
            </a:r>
            <a:r>
              <a:rPr lang="nb-NO" sz="160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hei@stavangerbusinessregion.com </a:t>
            </a:r>
            <a:endParaRPr lang="nb-NO" sz="1600">
              <a:solidFill>
                <a:schemeClr val="tx1"/>
              </a:solidFill>
            </a:endParaRPr>
          </a:p>
          <a:p>
            <a:pPr fontAlgn="base"/>
            <a:endParaRPr lang="nb-NO" sz="1600">
              <a:solidFill>
                <a:schemeClr val="tx1"/>
              </a:solidFill>
            </a:endParaRPr>
          </a:p>
          <a:p>
            <a:pPr fontAlgn="base"/>
            <a:r>
              <a:rPr lang="nb-NO" sz="1600">
                <a:solidFill>
                  <a:schemeClr val="tx1"/>
                </a:solidFill>
              </a:rPr>
              <a:t>Noen ganger kan det være enklere å vise en film enn å kjøre en presentasjon. Vi har laget en del filmer om Stavanger som kan lastes ned, </a:t>
            </a:r>
            <a:r>
              <a:rPr lang="nb-NO" sz="1600" b="1">
                <a:solidFill>
                  <a:schemeClr val="tx1"/>
                </a:solidFill>
              </a:rPr>
              <a:t>og de ligger her. </a:t>
            </a:r>
            <a:r>
              <a:rPr lang="nb-NO" sz="1600">
                <a:hlinkClick r:id="rId3"/>
              </a:rPr>
              <a:t>Stavanger </a:t>
            </a:r>
            <a:r>
              <a:rPr lang="nb-NO" sz="1600" err="1">
                <a:hlinkClick r:id="rId3"/>
              </a:rPr>
              <a:t>on</a:t>
            </a:r>
            <a:r>
              <a:rPr lang="nb-NO" sz="1600">
                <a:hlinkClick r:id="rId3"/>
              </a:rPr>
              <a:t> </a:t>
            </a:r>
            <a:r>
              <a:rPr lang="nb-NO" sz="1600" err="1">
                <a:hlinkClick r:id="rId3"/>
              </a:rPr>
              <a:t>Vimeo</a:t>
            </a:r>
            <a:r>
              <a:rPr lang="nb-NO" sz="1600"/>
              <a:t> </a:t>
            </a:r>
            <a:r>
              <a:rPr lang="nb-NO" sz="1600">
                <a:solidFill>
                  <a:schemeClr val="tx1"/>
                </a:solidFill>
              </a:rPr>
              <a:t>Det er ikke lov å klippe eller endre filmene, men ellers er bruken fritt fram.</a:t>
            </a:r>
          </a:p>
          <a:p>
            <a:pPr fontAlgn="base"/>
            <a:endParaRPr lang="nb-NO" sz="1600">
              <a:solidFill>
                <a:schemeClr val="tx1"/>
              </a:solidFill>
            </a:endParaRPr>
          </a:p>
          <a:p>
            <a:pPr fontAlgn="base"/>
            <a:r>
              <a:rPr lang="nb-NO" sz="1600">
                <a:solidFill>
                  <a:schemeClr val="tx1"/>
                </a:solidFill>
              </a:rPr>
              <a:t>Stavanger-logoen er en </a:t>
            </a:r>
            <a:r>
              <a:rPr lang="nb-NO" sz="1600" b="1" err="1">
                <a:solidFill>
                  <a:schemeClr val="tx1"/>
                </a:solidFill>
              </a:rPr>
              <a:t>bylogo</a:t>
            </a:r>
            <a:r>
              <a:rPr lang="nb-NO" sz="1600">
                <a:solidFill>
                  <a:schemeClr val="tx1"/>
                </a:solidFill>
              </a:rPr>
              <a:t>, laget av oss, kan brukes av alle. Kommunelogoen er brukt på noen </a:t>
            </a:r>
            <a:r>
              <a:rPr lang="nb-NO" sz="1600" err="1">
                <a:solidFill>
                  <a:schemeClr val="tx1"/>
                </a:solidFill>
              </a:rPr>
              <a:t>slider</a:t>
            </a:r>
            <a:r>
              <a:rPr lang="nb-NO" sz="1600">
                <a:solidFill>
                  <a:schemeClr val="tx1"/>
                </a:solidFill>
              </a:rPr>
              <a:t>, men ikke alle. </a:t>
            </a:r>
          </a:p>
          <a:p>
            <a:pPr fontAlgn="base"/>
            <a:endParaRPr lang="nb-NO" sz="1600">
              <a:solidFill>
                <a:schemeClr val="tx1"/>
              </a:solidFill>
            </a:endParaRPr>
          </a:p>
          <a:p>
            <a:pPr fontAlgn="base"/>
            <a:r>
              <a:rPr lang="nb-NO" sz="1600">
                <a:solidFill>
                  <a:schemeClr val="tx1"/>
                </a:solidFill>
              </a:rPr>
              <a:t>Vi håper du får nytte av hele eller deler av materiellet. Takk for at du sprer budskapet om hvor bra Stavanger er! 🩷</a:t>
            </a:r>
          </a:p>
          <a:p>
            <a:pPr fontAlgn="base"/>
            <a:endParaRPr lang="nb-NO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188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601614-3A11-20E4-79DD-E5AF73B5B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tanding on a rock with her arms outstretched&#10;&#10;AI-generated content may be incorrect.">
            <a:extLst>
              <a:ext uri="{FF2B5EF4-FFF2-40B4-BE49-F238E27FC236}">
                <a16:creationId xmlns:a16="http://schemas.microsoft.com/office/drawing/2014/main" id="{5B3F4609-853E-DCDB-D81E-7B87506C7A9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024"/>
            <a:ext cx="12192000" cy="6855952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4435E1AA-E519-1101-DA96-64441074737E}"/>
              </a:ext>
            </a:extLst>
          </p:cNvPr>
          <p:cNvGrpSpPr/>
          <p:nvPr/>
        </p:nvGrpSpPr>
        <p:grpSpPr>
          <a:xfrm>
            <a:off x="9914298" y="204532"/>
            <a:ext cx="1977665" cy="344743"/>
            <a:chOff x="7544726" y="1378858"/>
            <a:chExt cx="2706052" cy="471714"/>
          </a:xfrm>
        </p:grpSpPr>
        <p:pic>
          <p:nvPicPr>
            <p:cNvPr id="24" name="Grafikk 11">
              <a:extLst>
                <a:ext uri="{FF2B5EF4-FFF2-40B4-BE49-F238E27FC236}">
                  <a16:creationId xmlns:a16="http://schemas.microsoft.com/office/drawing/2014/main" id="{7BE49070-D1E9-1887-4823-710D2A08D90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44726" y="1512110"/>
              <a:ext cx="1247178" cy="258271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865CAD51-0617-0CAB-9DFB-24940E1F132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318320" y="1378858"/>
              <a:ext cx="932458" cy="471714"/>
            </a:xfrm>
            <a:prstGeom prst="rect">
              <a:avLst/>
            </a:prstGeom>
          </p:spPr>
        </p:pic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D441181-D3AB-B764-693B-1FA0CDA527AD}"/>
                </a:ext>
              </a:extLst>
            </p:cNvPr>
            <p:cNvCxnSpPr>
              <a:cxnSpLocks/>
            </p:cNvCxnSpPr>
            <p:nvPr/>
          </p:nvCxnSpPr>
          <p:spPr>
            <a:xfrm>
              <a:off x="9031514" y="1378858"/>
              <a:ext cx="0" cy="463362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E725B6-74E1-6553-C7EB-3CF9E10852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600" y="3652024"/>
            <a:ext cx="8914401" cy="3170420"/>
          </a:xfrm>
        </p:spPr>
        <p:txBody>
          <a:bodyPr anchor="t">
            <a:noAutofit/>
          </a:bodyPr>
          <a:lstStyle/>
          <a:p>
            <a:pPr algn="l">
              <a:lnSpc>
                <a:spcPct val="80000"/>
              </a:lnSpc>
            </a:pPr>
            <a:r>
              <a:rPr lang="nb-NO" sz="12000">
                <a:solidFill>
                  <a:schemeClr val="bg1"/>
                </a:solidFill>
              </a:rPr>
              <a:t>Stavanger </a:t>
            </a:r>
            <a:br>
              <a:rPr lang="nb-NO" sz="12000">
                <a:solidFill>
                  <a:schemeClr val="bg1"/>
                </a:solidFill>
              </a:rPr>
            </a:br>
            <a:r>
              <a:rPr lang="nb-NO" sz="12000">
                <a:solidFill>
                  <a:schemeClr val="bg1"/>
                </a:solidFill>
              </a:rPr>
              <a:t>i et nøtteskall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4AEAD087-4AD0-8CA7-B33A-153B19817243}"/>
              </a:ext>
            </a:extLst>
          </p:cNvPr>
          <p:cNvSpPr txBox="1"/>
          <p:nvPr/>
        </p:nvSpPr>
        <p:spPr>
          <a:xfrm rot="16200000">
            <a:off x="11296704" y="5695777"/>
            <a:ext cx="148117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Foto: Moxey/Stavanger </a:t>
            </a:r>
            <a:r>
              <a:rPr lang="en-GB" sz="800" dirty="0" err="1">
                <a:solidFill>
                  <a:schemeClr val="bg1"/>
                </a:solidFill>
              </a:rPr>
              <a:t>kommune</a:t>
            </a:r>
            <a:endParaRPr lang="nb-NO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705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E189BB-48F1-545F-7EEC-83A96D5B9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tanding on a rock with her arms outstretched&#10;&#10;AI-generated content may be incorrect.">
            <a:extLst>
              <a:ext uri="{FF2B5EF4-FFF2-40B4-BE49-F238E27FC236}">
                <a16:creationId xmlns:a16="http://schemas.microsoft.com/office/drawing/2014/main" id="{52466F42-B7CA-4114-7794-22383949238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024"/>
            <a:ext cx="12192000" cy="6855952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CFDC8E1B-4011-3661-B71C-130CD0558938}"/>
              </a:ext>
            </a:extLst>
          </p:cNvPr>
          <p:cNvGrpSpPr/>
          <p:nvPr/>
        </p:nvGrpSpPr>
        <p:grpSpPr>
          <a:xfrm>
            <a:off x="9914298" y="204532"/>
            <a:ext cx="1977665" cy="344743"/>
            <a:chOff x="7544726" y="1378858"/>
            <a:chExt cx="2706052" cy="471714"/>
          </a:xfrm>
        </p:grpSpPr>
        <p:pic>
          <p:nvPicPr>
            <p:cNvPr id="24" name="Grafikk 11">
              <a:extLst>
                <a:ext uri="{FF2B5EF4-FFF2-40B4-BE49-F238E27FC236}">
                  <a16:creationId xmlns:a16="http://schemas.microsoft.com/office/drawing/2014/main" id="{0DC17473-CE87-1B03-F7B5-4F4850F2D5B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44726" y="1512110"/>
              <a:ext cx="1247178" cy="258271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E91AE839-1F50-224C-2398-BDB96B26A5E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318320" y="1378858"/>
              <a:ext cx="932458" cy="471714"/>
            </a:xfrm>
            <a:prstGeom prst="rect">
              <a:avLst/>
            </a:prstGeom>
          </p:spPr>
        </p:pic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F5D3FD4-E6C5-1C78-7A30-BDD6D63C88C4}"/>
                </a:ext>
              </a:extLst>
            </p:cNvPr>
            <p:cNvCxnSpPr>
              <a:cxnSpLocks/>
            </p:cNvCxnSpPr>
            <p:nvPr/>
          </p:nvCxnSpPr>
          <p:spPr>
            <a:xfrm>
              <a:off x="9031514" y="1378858"/>
              <a:ext cx="0" cy="463362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E7215A4-AA1E-C5A9-3657-D4EB89CCA0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600" y="3652024"/>
            <a:ext cx="8914401" cy="3170420"/>
          </a:xfrm>
        </p:spPr>
        <p:txBody>
          <a:bodyPr anchor="t">
            <a:noAutofit/>
          </a:bodyPr>
          <a:lstStyle/>
          <a:p>
            <a:pPr algn="l">
              <a:lnSpc>
                <a:spcPct val="80000"/>
              </a:lnSpc>
            </a:pPr>
            <a:r>
              <a:rPr lang="nb-NO" sz="12000">
                <a:solidFill>
                  <a:schemeClr val="bg1"/>
                </a:solidFill>
              </a:rPr>
              <a:t>Velkommen </a:t>
            </a:r>
            <a:br>
              <a:rPr lang="nb-NO" sz="12000">
                <a:solidFill>
                  <a:schemeClr val="bg1"/>
                </a:solidFill>
              </a:rPr>
            </a:br>
            <a:r>
              <a:rPr lang="nb-NO" sz="12000">
                <a:solidFill>
                  <a:schemeClr val="bg1"/>
                </a:solidFill>
              </a:rPr>
              <a:t>til Stavanger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02A8648C-11A4-34A2-6A87-7DCD10E77E54}"/>
              </a:ext>
            </a:extLst>
          </p:cNvPr>
          <p:cNvSpPr txBox="1"/>
          <p:nvPr/>
        </p:nvSpPr>
        <p:spPr>
          <a:xfrm rot="16200000">
            <a:off x="11296704" y="5695777"/>
            <a:ext cx="148117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Foto: Moxey/Stavanger </a:t>
            </a:r>
            <a:r>
              <a:rPr lang="en-GB" sz="800" dirty="0" err="1">
                <a:solidFill>
                  <a:schemeClr val="bg1"/>
                </a:solidFill>
              </a:rPr>
              <a:t>kommune</a:t>
            </a:r>
            <a:endParaRPr lang="nb-NO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956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512D5B-CF2C-BD19-FF92-715FEBB2E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FC61DFEB-407D-8F0F-11F0-6BEA55AEDD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9753" r="13968" b="35364"/>
          <a:stretch>
            <a:fillRect/>
          </a:stretch>
        </p:blipFill>
        <p:spPr>
          <a:xfrm>
            <a:off x="-974376" y="240"/>
            <a:ext cx="10584286" cy="68580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C96C2D3C-B85A-3DC4-EF42-37FA376D367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44653" y="-240"/>
            <a:ext cx="5747347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D56FAB9-961E-6F2C-1C39-26F7BD77ED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141" y="589385"/>
            <a:ext cx="4737049" cy="1043407"/>
          </a:xfrm>
        </p:spPr>
        <p:txBody>
          <a:bodyPr anchor="ctr">
            <a:noAutofit/>
          </a:bodyPr>
          <a:lstStyle/>
          <a:p>
            <a:r>
              <a:rPr lang="nb-NO" sz="4000"/>
              <a:t>Regionhovedstaden</a:t>
            </a:r>
            <a:br>
              <a:rPr lang="nb-NO" sz="4000"/>
            </a:br>
            <a:r>
              <a:rPr lang="nb-NO" sz="4000"/>
              <a:t>Stavanger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E1175DE-DA5D-9147-09F2-4E905C2B7212}"/>
              </a:ext>
            </a:extLst>
          </p:cNvPr>
          <p:cNvSpPr txBox="1">
            <a:spLocks/>
          </p:cNvSpPr>
          <p:nvPr/>
        </p:nvSpPr>
        <p:spPr>
          <a:xfrm>
            <a:off x="612141" y="3806973"/>
            <a:ext cx="2976748" cy="63978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z="4000"/>
              <a:t>152 060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D13D3B9A-9CC0-222B-A4AF-7C567592698F}"/>
              </a:ext>
            </a:extLst>
          </p:cNvPr>
          <p:cNvSpPr txBox="1">
            <a:spLocks/>
          </p:cNvSpPr>
          <p:nvPr/>
        </p:nvSpPr>
        <p:spPr>
          <a:xfrm>
            <a:off x="612141" y="3266327"/>
            <a:ext cx="2716553" cy="37506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z="2000" b="0">
                <a:latin typeface="+mn-lt"/>
              </a:rPr>
              <a:t>Innbyggere i Stavanger kommune (2026)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FBCFA85-27EE-0DBC-6756-13700C4561B6}"/>
              </a:ext>
            </a:extLst>
          </p:cNvPr>
          <p:cNvCxnSpPr>
            <a:cxnSpLocks/>
          </p:cNvCxnSpPr>
          <p:nvPr/>
        </p:nvCxnSpPr>
        <p:spPr>
          <a:xfrm>
            <a:off x="612141" y="4564022"/>
            <a:ext cx="2976748" cy="0"/>
          </a:xfrm>
          <a:prstGeom prst="line">
            <a:avLst/>
          </a:prstGeom>
          <a:ln>
            <a:solidFill>
              <a:srgbClr val="FFE65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1">
            <a:extLst>
              <a:ext uri="{FF2B5EF4-FFF2-40B4-BE49-F238E27FC236}">
                <a16:creationId xmlns:a16="http://schemas.microsoft.com/office/drawing/2014/main" id="{7B4CA946-D0EC-4FA6-3FA2-5ED33D45BC5B}"/>
              </a:ext>
            </a:extLst>
          </p:cNvPr>
          <p:cNvSpPr txBox="1">
            <a:spLocks/>
          </p:cNvSpPr>
          <p:nvPr/>
        </p:nvSpPr>
        <p:spPr>
          <a:xfrm>
            <a:off x="612141" y="4681283"/>
            <a:ext cx="2443162" cy="37506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z="2000" b="0">
                <a:latin typeface="+mn-lt"/>
              </a:rPr>
              <a:t>Størrelse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7006F22D-38E6-2040-1D4F-58C82CCA95A2}"/>
              </a:ext>
            </a:extLst>
          </p:cNvPr>
          <p:cNvSpPr txBox="1">
            <a:spLocks/>
          </p:cNvSpPr>
          <p:nvPr/>
        </p:nvSpPr>
        <p:spPr>
          <a:xfrm>
            <a:off x="612141" y="5007125"/>
            <a:ext cx="2311166" cy="63978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z="4000"/>
              <a:t>3241 km²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76486068-0180-A28B-9EB8-8AAD7B5F9313}"/>
              </a:ext>
            </a:extLst>
          </p:cNvPr>
          <p:cNvSpPr txBox="1">
            <a:spLocks/>
          </p:cNvSpPr>
          <p:nvPr/>
        </p:nvSpPr>
        <p:spPr>
          <a:xfrm>
            <a:off x="1042933" y="5809038"/>
            <a:ext cx="790789" cy="21378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2000" b="0">
                <a:latin typeface="+mn-lt"/>
              </a:rPr>
              <a:t>øyer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61D246-5E38-C34F-D791-15F1C9F2BE53}"/>
              </a:ext>
            </a:extLst>
          </p:cNvPr>
          <p:cNvSpPr txBox="1">
            <a:spLocks/>
          </p:cNvSpPr>
          <p:nvPr/>
        </p:nvSpPr>
        <p:spPr>
          <a:xfrm>
            <a:off x="612141" y="5548619"/>
            <a:ext cx="2311166" cy="63978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z="4000"/>
              <a:t>37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8A676B5-3F2A-B6E8-60D0-C49D32C031B9}"/>
              </a:ext>
            </a:extLst>
          </p:cNvPr>
          <p:cNvSpPr txBox="1">
            <a:spLocks/>
          </p:cNvSpPr>
          <p:nvPr/>
        </p:nvSpPr>
        <p:spPr>
          <a:xfrm>
            <a:off x="616728" y="1795713"/>
            <a:ext cx="4236821" cy="127378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z="2000" b="0"/>
              <a:t>Stavanger, Sandnes, Sola og Randaberg utgjør </a:t>
            </a:r>
            <a:r>
              <a:rPr lang="nb-NO" sz="2000"/>
              <a:t>landets tredje største byregion </a:t>
            </a:r>
            <a:r>
              <a:rPr lang="nb-NO" sz="2000" b="0"/>
              <a:t>med ca. 365 000 innbyggere</a:t>
            </a:r>
          </a:p>
          <a:p>
            <a:pPr algn="l"/>
            <a:endParaRPr lang="nb-NO" sz="2000" b="0">
              <a:latin typeface="+mn-lt"/>
            </a:endParaRPr>
          </a:p>
        </p:txBody>
      </p:sp>
      <p:cxnSp>
        <p:nvCxnSpPr>
          <p:cNvPr id="2" name="Straight Connector 19">
            <a:extLst>
              <a:ext uri="{FF2B5EF4-FFF2-40B4-BE49-F238E27FC236}">
                <a16:creationId xmlns:a16="http://schemas.microsoft.com/office/drawing/2014/main" id="{AE4A3346-CC2A-89A6-6CE7-5D9BB7E374F0}"/>
              </a:ext>
            </a:extLst>
          </p:cNvPr>
          <p:cNvCxnSpPr>
            <a:cxnSpLocks/>
          </p:cNvCxnSpPr>
          <p:nvPr/>
        </p:nvCxnSpPr>
        <p:spPr>
          <a:xfrm>
            <a:off x="612141" y="3015891"/>
            <a:ext cx="2976748" cy="0"/>
          </a:xfrm>
          <a:prstGeom prst="line">
            <a:avLst/>
          </a:prstGeom>
          <a:ln>
            <a:solidFill>
              <a:srgbClr val="FFE65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Grafikk 11">
            <a:extLst>
              <a:ext uri="{FF2B5EF4-FFF2-40B4-BE49-F238E27FC236}">
                <a16:creationId xmlns:a16="http://schemas.microsoft.com/office/drawing/2014/main" id="{1ABAC44A-CC64-0640-1FAE-959AD87EF0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06771" y="239324"/>
            <a:ext cx="880515" cy="182341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DCF336FA-1BE6-83BF-7CCD-1B40345C9E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9107" y="3248556"/>
            <a:ext cx="649855" cy="649855"/>
          </a:xfrm>
          <a:prstGeom prst="rect">
            <a:avLst/>
          </a:prstGeom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0F943B38-66E7-6909-5450-5FCB22F0F4DD}"/>
              </a:ext>
            </a:extLst>
          </p:cNvPr>
          <p:cNvSpPr txBox="1"/>
          <p:nvPr/>
        </p:nvSpPr>
        <p:spPr>
          <a:xfrm rot="16200000">
            <a:off x="11197313" y="5248038"/>
            <a:ext cx="167994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Foto: Brian Tallman/ Region Stavanger</a:t>
            </a:r>
            <a:endParaRPr lang="nb-NO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648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B1A6D5DE-1B46-3E48-30C3-48F4BCBC9B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328" y="334960"/>
            <a:ext cx="4389790" cy="661880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5A0FA16-FD70-3C19-B3CF-55AA653CD887}"/>
              </a:ext>
            </a:extLst>
          </p:cNvPr>
          <p:cNvSpPr txBox="1">
            <a:spLocks/>
          </p:cNvSpPr>
          <p:nvPr/>
        </p:nvSpPr>
        <p:spPr>
          <a:xfrm>
            <a:off x="833517" y="573397"/>
            <a:ext cx="3099052" cy="80143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Øyriket</a:t>
            </a:r>
          </a:p>
        </p:txBody>
      </p:sp>
      <p:sp>
        <p:nvSpPr>
          <p:cNvPr id="18" name="TextBox 11">
            <a:extLst>
              <a:ext uri="{FF2B5EF4-FFF2-40B4-BE49-F238E27FC236}">
                <a16:creationId xmlns:a16="http://schemas.microsoft.com/office/drawing/2014/main" id="{94CAC2AB-DBEA-D7A7-07DE-8A1EBE615CBF}"/>
              </a:ext>
            </a:extLst>
          </p:cNvPr>
          <p:cNvSpPr txBox="1"/>
          <p:nvPr/>
        </p:nvSpPr>
        <p:spPr>
          <a:xfrm>
            <a:off x="8594606" y="5653459"/>
            <a:ext cx="134138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/>
              <a:t>Stavanger by</a:t>
            </a: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043FF27B-0820-9FC9-1B04-E2E8BA0FD04D}"/>
              </a:ext>
            </a:extLst>
          </p:cNvPr>
          <p:cNvSpPr txBox="1"/>
          <p:nvPr/>
        </p:nvSpPr>
        <p:spPr>
          <a:xfrm>
            <a:off x="8778118" y="4059974"/>
            <a:ext cx="63426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err="1"/>
              <a:t>Åmøy</a:t>
            </a:r>
            <a:endParaRPr lang="en-GB" sz="1400"/>
          </a:p>
        </p:txBody>
      </p:sp>
      <p:sp>
        <p:nvSpPr>
          <p:cNvPr id="30" name="TextBox 11">
            <a:extLst>
              <a:ext uri="{FF2B5EF4-FFF2-40B4-BE49-F238E27FC236}">
                <a16:creationId xmlns:a16="http://schemas.microsoft.com/office/drawing/2014/main" id="{2114E5D0-53A0-74BE-2382-84048B7F807E}"/>
              </a:ext>
            </a:extLst>
          </p:cNvPr>
          <p:cNvSpPr txBox="1"/>
          <p:nvPr/>
        </p:nvSpPr>
        <p:spPr>
          <a:xfrm>
            <a:off x="6195644" y="3244856"/>
            <a:ext cx="89415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err="1"/>
              <a:t>Utstein</a:t>
            </a:r>
            <a:endParaRPr lang="en-GB" sz="1400"/>
          </a:p>
          <a:p>
            <a:r>
              <a:rPr lang="en-GB" sz="1400" err="1"/>
              <a:t>Fjøløy</a:t>
            </a:r>
            <a:endParaRPr lang="en-GB" sz="1400"/>
          </a:p>
          <a:p>
            <a:r>
              <a:rPr lang="en-GB" sz="1400" err="1"/>
              <a:t>Mosterøy</a:t>
            </a:r>
            <a:endParaRPr lang="en-GB" sz="1400"/>
          </a:p>
        </p:txBody>
      </p:sp>
      <p:sp>
        <p:nvSpPr>
          <p:cNvPr id="34" name="TextBox 11">
            <a:extLst>
              <a:ext uri="{FF2B5EF4-FFF2-40B4-BE49-F238E27FC236}">
                <a16:creationId xmlns:a16="http://schemas.microsoft.com/office/drawing/2014/main" id="{5E6AD555-8844-B8FA-B368-C985C1DD05A2}"/>
              </a:ext>
            </a:extLst>
          </p:cNvPr>
          <p:cNvSpPr txBox="1"/>
          <p:nvPr/>
        </p:nvSpPr>
        <p:spPr>
          <a:xfrm>
            <a:off x="9754811" y="3101498"/>
            <a:ext cx="2390396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err="1"/>
              <a:t>Fogn</a:t>
            </a:r>
            <a:r>
              <a:rPr lang="en-GB" sz="1400"/>
              <a:t> </a:t>
            </a:r>
          </a:p>
          <a:p>
            <a:r>
              <a:rPr lang="en-GB" sz="1400" err="1"/>
              <a:t>Talgje</a:t>
            </a:r>
            <a:r>
              <a:rPr lang="en-GB" sz="1400"/>
              <a:t> </a:t>
            </a:r>
          </a:p>
          <a:p>
            <a:r>
              <a:rPr lang="en-GB" sz="1400" err="1"/>
              <a:t>Brimse</a:t>
            </a:r>
            <a:endParaRPr lang="en-GB" sz="1400"/>
          </a:p>
        </p:txBody>
      </p:sp>
      <p:sp>
        <p:nvSpPr>
          <p:cNvPr id="38" name="TextBox 11">
            <a:extLst>
              <a:ext uri="{FF2B5EF4-FFF2-40B4-BE49-F238E27FC236}">
                <a16:creationId xmlns:a16="http://schemas.microsoft.com/office/drawing/2014/main" id="{576F8949-4CC6-689A-8048-4AA59DD39605}"/>
              </a:ext>
            </a:extLst>
          </p:cNvPr>
          <p:cNvSpPr txBox="1"/>
          <p:nvPr/>
        </p:nvSpPr>
        <p:spPr>
          <a:xfrm>
            <a:off x="6942751" y="786560"/>
            <a:ext cx="1487227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err="1"/>
              <a:t>Sjernarøyane</a:t>
            </a:r>
            <a:r>
              <a:rPr lang="en-GB" sz="1400"/>
              <a:t>: </a:t>
            </a:r>
          </a:p>
          <a:p>
            <a:r>
              <a:rPr lang="en-GB" sz="1200" err="1"/>
              <a:t>Kyrkjøy</a:t>
            </a:r>
            <a:r>
              <a:rPr lang="en-GB" sz="1200"/>
              <a:t>, </a:t>
            </a:r>
            <a:r>
              <a:rPr lang="en-GB" sz="1200" err="1"/>
              <a:t>Aubø</a:t>
            </a:r>
            <a:r>
              <a:rPr lang="en-GB" sz="1200"/>
              <a:t>, </a:t>
            </a:r>
            <a:r>
              <a:rPr lang="en-GB" sz="1200" err="1"/>
              <a:t>Bjergøy</a:t>
            </a:r>
            <a:r>
              <a:rPr lang="en-GB" sz="1200"/>
              <a:t>, </a:t>
            </a:r>
            <a:r>
              <a:rPr lang="en-GB" sz="1200" err="1"/>
              <a:t>Tjul</a:t>
            </a:r>
            <a:r>
              <a:rPr lang="en-GB" sz="1200"/>
              <a:t>, Nord-</a:t>
            </a:r>
            <a:r>
              <a:rPr lang="en-GB" sz="1200" err="1"/>
              <a:t>Talgje</a:t>
            </a:r>
            <a:r>
              <a:rPr lang="en-GB" sz="1200"/>
              <a:t>, </a:t>
            </a:r>
            <a:r>
              <a:rPr lang="en-GB" sz="1200" err="1"/>
              <a:t>Helgøy</a:t>
            </a:r>
            <a:r>
              <a:rPr lang="en-GB" sz="1200"/>
              <a:t>, Nord-Hidle</a:t>
            </a:r>
          </a:p>
        </p:txBody>
      </p:sp>
      <p:sp>
        <p:nvSpPr>
          <p:cNvPr id="42" name="TextBox 11">
            <a:extLst>
              <a:ext uri="{FF2B5EF4-FFF2-40B4-BE49-F238E27FC236}">
                <a16:creationId xmlns:a16="http://schemas.microsoft.com/office/drawing/2014/main" id="{12E7EA60-17DE-9BB6-3300-0BF9D0DE130A}"/>
              </a:ext>
            </a:extLst>
          </p:cNvPr>
          <p:cNvSpPr txBox="1"/>
          <p:nvPr/>
        </p:nvSpPr>
        <p:spPr>
          <a:xfrm>
            <a:off x="11031787" y="980424"/>
            <a:ext cx="67074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/>
              <a:t>Ombo</a:t>
            </a:r>
          </a:p>
        </p:txBody>
      </p:sp>
      <p:sp>
        <p:nvSpPr>
          <p:cNvPr id="46" name="TextBox 11">
            <a:extLst>
              <a:ext uri="{FF2B5EF4-FFF2-40B4-BE49-F238E27FC236}">
                <a16:creationId xmlns:a16="http://schemas.microsoft.com/office/drawing/2014/main" id="{50AAE377-4F65-17B5-DADF-7C9DD6450B51}"/>
              </a:ext>
            </a:extLst>
          </p:cNvPr>
          <p:cNvSpPr txBox="1"/>
          <p:nvPr/>
        </p:nvSpPr>
        <p:spPr>
          <a:xfrm>
            <a:off x="7835470" y="2207706"/>
            <a:ext cx="83418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/>
              <a:t>Finnøy</a:t>
            </a:r>
          </a:p>
        </p:txBody>
      </p:sp>
      <p:sp>
        <p:nvSpPr>
          <p:cNvPr id="50" name="TextBox 11">
            <a:extLst>
              <a:ext uri="{FF2B5EF4-FFF2-40B4-BE49-F238E27FC236}">
                <a16:creationId xmlns:a16="http://schemas.microsoft.com/office/drawing/2014/main" id="{FF8456C1-B04F-FD3B-EEEB-351B05E96FF0}"/>
              </a:ext>
            </a:extLst>
          </p:cNvPr>
          <p:cNvSpPr txBox="1"/>
          <p:nvPr/>
        </p:nvSpPr>
        <p:spPr>
          <a:xfrm>
            <a:off x="10318379" y="1971785"/>
            <a:ext cx="1152256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err="1"/>
              <a:t>Fisterøyane</a:t>
            </a:r>
            <a:r>
              <a:rPr lang="en-GB" sz="1400"/>
              <a:t>: </a:t>
            </a:r>
          </a:p>
          <a:p>
            <a:r>
              <a:rPr lang="en-GB" sz="1200" err="1"/>
              <a:t>Halsnøya</a:t>
            </a:r>
            <a:r>
              <a:rPr lang="en-GB" sz="1200"/>
              <a:t>, </a:t>
            </a:r>
          </a:p>
          <a:p>
            <a:r>
              <a:rPr lang="en-GB" sz="1200" err="1"/>
              <a:t>Sør-bokn</a:t>
            </a:r>
            <a:r>
              <a:rPr lang="en-GB" sz="1200"/>
              <a:t>, </a:t>
            </a:r>
            <a:r>
              <a:rPr lang="en-GB" sz="1200" err="1"/>
              <a:t>Tjørna</a:t>
            </a:r>
            <a:r>
              <a:rPr lang="en-GB" sz="1200"/>
              <a:t> </a:t>
            </a:r>
          </a:p>
          <a:p>
            <a:r>
              <a:rPr lang="en-GB" sz="1200" err="1"/>
              <a:t>Måløya</a:t>
            </a:r>
            <a:r>
              <a:rPr lang="en-GB" sz="1200"/>
              <a:t>, Byre </a:t>
            </a:r>
          </a:p>
        </p:txBody>
      </p:sp>
      <p:sp>
        <p:nvSpPr>
          <p:cNvPr id="54" name="TekstSylinder 53">
            <a:extLst>
              <a:ext uri="{FF2B5EF4-FFF2-40B4-BE49-F238E27FC236}">
                <a16:creationId xmlns:a16="http://schemas.microsoft.com/office/drawing/2014/main" id="{062F54B6-4283-E9E1-6BC4-315A992597D7}"/>
              </a:ext>
            </a:extLst>
          </p:cNvPr>
          <p:cNvSpPr txBox="1"/>
          <p:nvPr/>
        </p:nvSpPr>
        <p:spPr>
          <a:xfrm>
            <a:off x="722454" y="1454204"/>
            <a:ext cx="404074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 fontAlgn="base">
              <a:spcAft>
                <a:spcPts val="800"/>
              </a:spcAft>
            </a:pPr>
            <a:r>
              <a:rPr lang="nb-NO" sz="1600" b="0" i="0">
                <a:solidFill>
                  <a:srgbClr val="000000"/>
                </a:solidFill>
                <a:effectLst/>
              </a:rPr>
              <a:t>Menneskelig aktivitet har i tusenvis av år preget og formet landskapet i Boknafjorden. Dette har skapt unike og vakre kulturlandskap med høy artsrikdom.</a:t>
            </a: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863120C0-21BB-FBB0-2F8C-1D73BCF24713}"/>
              </a:ext>
            </a:extLst>
          </p:cNvPr>
          <p:cNvSpPr txBox="1"/>
          <p:nvPr/>
        </p:nvSpPr>
        <p:spPr>
          <a:xfrm>
            <a:off x="9095252" y="4662950"/>
            <a:ext cx="89552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err="1"/>
              <a:t>Byøyene</a:t>
            </a:r>
            <a:endParaRPr lang="en-GB" sz="1400"/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35D259EF-C3C5-D688-BFF1-4D88C48F4CE5}"/>
              </a:ext>
            </a:extLst>
          </p:cNvPr>
          <p:cNvSpPr txBox="1"/>
          <p:nvPr/>
        </p:nvSpPr>
        <p:spPr>
          <a:xfrm>
            <a:off x="6023679" y="2741226"/>
            <a:ext cx="93107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err="1"/>
              <a:t>Rennesøy</a:t>
            </a:r>
            <a:endParaRPr lang="en-GB" sz="14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D60A63-9EC9-DEBD-90A3-04169A13E2EF}"/>
              </a:ext>
            </a:extLst>
          </p:cNvPr>
          <p:cNvSpPr txBox="1"/>
          <p:nvPr/>
        </p:nvSpPr>
        <p:spPr>
          <a:xfrm>
            <a:off x="6836443" y="4179373"/>
            <a:ext cx="62988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400" err="1"/>
              <a:t>Sokn</a:t>
            </a:r>
            <a:endParaRPr lang="en-GB" sz="1400"/>
          </a:p>
          <a:p>
            <a:r>
              <a:rPr lang="en-GB" sz="1400"/>
              <a:t>Bru 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33373D5F-6334-32C1-BC1D-30C16486F9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882" y="2843548"/>
            <a:ext cx="4998410" cy="3316654"/>
          </a:xfrm>
          <a:prstGeom prst="roundRect">
            <a:avLst>
              <a:gd name="adj" fmla="val 11153"/>
            </a:avLst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4D7DCED-4C7B-FB5B-E29A-DB3192E3050B}"/>
              </a:ext>
            </a:extLst>
          </p:cNvPr>
          <p:cNvSpPr txBox="1"/>
          <p:nvPr/>
        </p:nvSpPr>
        <p:spPr>
          <a:xfrm>
            <a:off x="722454" y="5868903"/>
            <a:ext cx="178574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Foto: Solfrid Sande/Stavanger </a:t>
            </a:r>
            <a:r>
              <a:rPr lang="en-GB" sz="800" dirty="0" err="1">
                <a:solidFill>
                  <a:schemeClr val="bg1"/>
                </a:solidFill>
              </a:rPr>
              <a:t>kommune</a:t>
            </a:r>
            <a:endParaRPr lang="nb-NO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99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3659D-7D0C-544C-FCE5-C89A8621C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alking down a street with white houses&#10;&#10;AI-generated content may be incorrect.">
            <a:extLst>
              <a:ext uri="{FF2B5EF4-FFF2-40B4-BE49-F238E27FC236}">
                <a16:creationId xmlns:a16="http://schemas.microsoft.com/office/drawing/2014/main" id="{1E0282F9-2D5A-EABB-C9FE-56A3D68E83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411" b="2611"/>
          <a:stretch>
            <a:fillRect/>
          </a:stretch>
        </p:blipFill>
        <p:spPr>
          <a:xfrm>
            <a:off x="1" y="1024"/>
            <a:ext cx="12191998" cy="68559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DA63D6-5E22-40F1-BC02-E22082337D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600" y="3652024"/>
            <a:ext cx="8914401" cy="3170420"/>
          </a:xfrm>
        </p:spPr>
        <p:txBody>
          <a:bodyPr anchor="t">
            <a:noAutofit/>
          </a:bodyPr>
          <a:lstStyle/>
          <a:p>
            <a:pPr algn="l">
              <a:lnSpc>
                <a:spcPct val="80000"/>
              </a:lnSpc>
            </a:pPr>
            <a:r>
              <a:rPr lang="nb-NO" sz="12000">
                <a:solidFill>
                  <a:schemeClr val="bg1"/>
                </a:solidFill>
              </a:rPr>
              <a:t>Historie </a:t>
            </a:r>
            <a:br>
              <a:rPr lang="nb-NO" sz="12000">
                <a:solidFill>
                  <a:schemeClr val="bg1"/>
                </a:solidFill>
              </a:rPr>
            </a:br>
            <a:r>
              <a:rPr lang="nb-NO" sz="12000">
                <a:solidFill>
                  <a:schemeClr val="bg1"/>
                </a:solidFill>
              </a:rPr>
              <a:t>og identitet</a:t>
            </a:r>
          </a:p>
        </p:txBody>
      </p:sp>
      <p:pic>
        <p:nvPicPr>
          <p:cNvPr id="4" name="Grafikk 11">
            <a:extLst>
              <a:ext uri="{FF2B5EF4-FFF2-40B4-BE49-F238E27FC236}">
                <a16:creationId xmlns:a16="http://schemas.microsoft.com/office/drawing/2014/main" id="{71350D6F-EF69-A2CF-1AEB-21762F460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11448" y="240747"/>
            <a:ext cx="880515" cy="182341"/>
          </a:xfrm>
          <a:prstGeom prst="rect">
            <a:avLst/>
          </a:prstGeom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1050669F-5995-310F-2D92-1E405392FD71}"/>
              </a:ext>
            </a:extLst>
          </p:cNvPr>
          <p:cNvSpPr txBox="1"/>
          <p:nvPr/>
        </p:nvSpPr>
        <p:spPr>
          <a:xfrm rot="16200000">
            <a:off x="11168458" y="5248038"/>
            <a:ext cx="173765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Foto: Sven-Erik Knoff/Region Stavanger</a:t>
            </a:r>
            <a:endParaRPr lang="nb-NO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617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93163-1B07-127D-616C-5A1381966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alking down a street with white houses&#10;&#10;AI-generated content may be incorrect.">
            <a:extLst>
              <a:ext uri="{FF2B5EF4-FFF2-40B4-BE49-F238E27FC236}">
                <a16:creationId xmlns:a16="http://schemas.microsoft.com/office/drawing/2014/main" id="{17A3318A-D1EA-973F-9AB4-D61E616944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411" b="2611"/>
          <a:stretch>
            <a:fillRect/>
          </a:stretch>
        </p:blipFill>
        <p:spPr>
          <a:xfrm>
            <a:off x="1" y="1024"/>
            <a:ext cx="12191998" cy="68559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32D027-EE54-FED3-ACC6-75C93C6D95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600" y="3652024"/>
            <a:ext cx="9402175" cy="3170420"/>
          </a:xfrm>
        </p:spPr>
        <p:txBody>
          <a:bodyPr anchor="t">
            <a:noAutofit/>
          </a:bodyPr>
          <a:lstStyle/>
          <a:p>
            <a:pPr algn="l">
              <a:lnSpc>
                <a:spcPct val="80000"/>
              </a:lnSpc>
            </a:pPr>
            <a:r>
              <a:rPr lang="nb-NO" sz="12000">
                <a:solidFill>
                  <a:schemeClr val="bg1"/>
                </a:solidFill>
              </a:rPr>
              <a:t>Fra vikinger </a:t>
            </a:r>
            <a:br>
              <a:rPr lang="nb-NO" sz="12000">
                <a:solidFill>
                  <a:schemeClr val="bg1"/>
                </a:solidFill>
              </a:rPr>
            </a:br>
            <a:r>
              <a:rPr lang="nb-NO" sz="12000">
                <a:solidFill>
                  <a:schemeClr val="bg1"/>
                </a:solidFill>
              </a:rPr>
              <a:t>til innovatører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49B9B4-4CF9-DBCE-A6E6-E96226473FAE}"/>
              </a:ext>
            </a:extLst>
          </p:cNvPr>
          <p:cNvSpPr txBox="1"/>
          <p:nvPr/>
        </p:nvSpPr>
        <p:spPr>
          <a:xfrm rot="16200000">
            <a:off x="11168458" y="5248038"/>
            <a:ext cx="173765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Foto: Sven-Erik Knoff/Region Stavanger</a:t>
            </a:r>
            <a:endParaRPr lang="nb-NO" sz="800" dirty="0">
              <a:solidFill>
                <a:schemeClr val="bg1"/>
              </a:solidFill>
            </a:endParaRPr>
          </a:p>
        </p:txBody>
      </p:sp>
      <p:pic>
        <p:nvPicPr>
          <p:cNvPr id="4" name="Grafikk 11">
            <a:extLst>
              <a:ext uri="{FF2B5EF4-FFF2-40B4-BE49-F238E27FC236}">
                <a16:creationId xmlns:a16="http://schemas.microsoft.com/office/drawing/2014/main" id="{2C77F7B9-541D-E671-1D5E-2830495BB1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11448" y="240747"/>
            <a:ext cx="880515" cy="18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212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D8D66-99EB-750F-C716-450CBE945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0AB38AD6-42FC-467F-C09F-C1BEE0E5D606}"/>
              </a:ext>
            </a:extLst>
          </p:cNvPr>
          <p:cNvSpPr/>
          <p:nvPr/>
        </p:nvSpPr>
        <p:spPr>
          <a:xfrm>
            <a:off x="270818" y="2661067"/>
            <a:ext cx="1559360" cy="15358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>
                <a:solidFill>
                  <a:schemeClr val="tx1"/>
                </a:solidFill>
              </a:rPr>
              <a:t>872</a:t>
            </a:r>
          </a:p>
          <a:p>
            <a:pPr algn="ctr"/>
            <a:endParaRPr lang="nb-NO" sz="1200">
              <a:solidFill>
                <a:schemeClr val="tx1"/>
              </a:solidFill>
            </a:endParaRPr>
          </a:p>
          <a:p>
            <a:pPr algn="ctr"/>
            <a:r>
              <a:rPr lang="nb-NO" sz="1200">
                <a:solidFill>
                  <a:schemeClr val="tx1"/>
                </a:solidFill>
              </a:rPr>
              <a:t>Norge samles til ett rike i Hafrsfjord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389AA62F-7A53-82EA-EE45-0FD8D5353AC5}"/>
              </a:ext>
            </a:extLst>
          </p:cNvPr>
          <p:cNvSpPr/>
          <p:nvPr/>
        </p:nvSpPr>
        <p:spPr>
          <a:xfrm>
            <a:off x="1959614" y="2661067"/>
            <a:ext cx="1559360" cy="15358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>
                <a:solidFill>
                  <a:schemeClr val="tx1"/>
                </a:solidFill>
              </a:rPr>
              <a:t>1125</a:t>
            </a:r>
          </a:p>
          <a:p>
            <a:pPr algn="ctr"/>
            <a:endParaRPr lang="nb-NO" sz="1200">
              <a:solidFill>
                <a:schemeClr val="tx1"/>
              </a:solidFill>
            </a:endParaRPr>
          </a:p>
          <a:p>
            <a:pPr algn="ctr"/>
            <a:r>
              <a:rPr lang="nb-NO" sz="1200">
                <a:solidFill>
                  <a:schemeClr val="tx1"/>
                </a:solidFill>
              </a:rPr>
              <a:t>Domkirken bygges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63118C27-95DF-E3E1-C247-532E8786394A}"/>
              </a:ext>
            </a:extLst>
          </p:cNvPr>
          <p:cNvSpPr/>
          <p:nvPr/>
        </p:nvSpPr>
        <p:spPr>
          <a:xfrm>
            <a:off x="3636702" y="2661067"/>
            <a:ext cx="1559360" cy="15358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>
                <a:solidFill>
                  <a:schemeClr val="tx1"/>
                </a:solidFill>
              </a:rPr>
              <a:t>1800-1970</a:t>
            </a:r>
            <a:endParaRPr lang="nb-NO" sz="400">
              <a:solidFill>
                <a:schemeClr val="tx1"/>
              </a:solidFill>
            </a:endParaRPr>
          </a:p>
          <a:p>
            <a:pPr algn="ctr"/>
            <a:r>
              <a:rPr lang="nb-NO" sz="1200">
                <a:solidFill>
                  <a:schemeClr val="tx1"/>
                </a:solidFill>
              </a:rPr>
              <a:t>Sild, seilskuter og hermetikk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949D2859-F95E-4D6F-2967-BE5B4F2AA721}"/>
              </a:ext>
            </a:extLst>
          </p:cNvPr>
          <p:cNvSpPr/>
          <p:nvPr/>
        </p:nvSpPr>
        <p:spPr>
          <a:xfrm>
            <a:off x="5322204" y="2661067"/>
            <a:ext cx="1559360" cy="15358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>
                <a:solidFill>
                  <a:schemeClr val="tx1"/>
                </a:solidFill>
              </a:rPr>
              <a:t>1969</a:t>
            </a:r>
          </a:p>
          <a:p>
            <a:pPr algn="ctr"/>
            <a:endParaRPr lang="nb-NO" sz="1200">
              <a:solidFill>
                <a:schemeClr val="tx1"/>
              </a:solidFill>
            </a:endParaRPr>
          </a:p>
          <a:p>
            <a:pPr algn="ctr"/>
            <a:r>
              <a:rPr lang="nb-NO" sz="1200">
                <a:solidFill>
                  <a:schemeClr val="tx1"/>
                </a:solidFill>
              </a:rPr>
              <a:t>Oljefunn i Nordsjøen</a:t>
            </a: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472FB7C2-AC4F-D5BB-595C-C4A9B06C1DE5}"/>
              </a:ext>
            </a:extLst>
          </p:cNvPr>
          <p:cNvSpPr/>
          <p:nvPr/>
        </p:nvSpPr>
        <p:spPr>
          <a:xfrm>
            <a:off x="7004317" y="2661067"/>
            <a:ext cx="1559360" cy="15358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>
                <a:solidFill>
                  <a:schemeClr val="tx1"/>
                </a:solidFill>
              </a:rPr>
              <a:t>2008</a:t>
            </a:r>
          </a:p>
          <a:p>
            <a:pPr algn="ctr"/>
            <a:endParaRPr lang="nb-NO" sz="1200">
              <a:solidFill>
                <a:schemeClr val="tx1"/>
              </a:solidFill>
            </a:endParaRPr>
          </a:p>
          <a:p>
            <a:pPr algn="ctr"/>
            <a:r>
              <a:rPr lang="nb-NO" sz="1200">
                <a:solidFill>
                  <a:schemeClr val="tx1"/>
                </a:solidFill>
              </a:rPr>
              <a:t>Europeisk kultur-hovedstad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3A26CA9C-3BBE-5CDA-B491-783651A6A413}"/>
              </a:ext>
            </a:extLst>
          </p:cNvPr>
          <p:cNvSpPr/>
          <p:nvPr/>
        </p:nvSpPr>
        <p:spPr>
          <a:xfrm>
            <a:off x="8686430" y="2661067"/>
            <a:ext cx="1559360" cy="15358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>
                <a:solidFill>
                  <a:schemeClr val="tx1"/>
                </a:solidFill>
              </a:rPr>
              <a:t>2014</a:t>
            </a:r>
          </a:p>
          <a:p>
            <a:pPr algn="ctr"/>
            <a:endParaRPr lang="nb-NO" sz="1200">
              <a:solidFill>
                <a:schemeClr val="tx1"/>
              </a:solidFill>
            </a:endParaRPr>
          </a:p>
          <a:p>
            <a:pPr algn="ctr"/>
            <a:r>
              <a:rPr lang="nb-NO" sz="1200">
                <a:solidFill>
                  <a:schemeClr val="tx1"/>
                </a:solidFill>
              </a:rPr>
              <a:t>Oljekrise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BD8C025D-E6BC-1A1D-4544-079031A5815C}"/>
              </a:ext>
            </a:extLst>
          </p:cNvPr>
          <p:cNvSpPr/>
          <p:nvPr/>
        </p:nvSpPr>
        <p:spPr>
          <a:xfrm>
            <a:off x="10368543" y="2661067"/>
            <a:ext cx="1559360" cy="15358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>
                <a:solidFill>
                  <a:schemeClr val="tx1"/>
                </a:solidFill>
              </a:rPr>
              <a:t>2030</a:t>
            </a:r>
          </a:p>
          <a:p>
            <a:pPr algn="ctr"/>
            <a:endParaRPr lang="nb-NO" sz="1200">
              <a:solidFill>
                <a:schemeClr val="tx1"/>
              </a:solidFill>
            </a:endParaRPr>
          </a:p>
          <a:p>
            <a:pPr algn="ctr"/>
            <a:r>
              <a:rPr lang="nb-NO" sz="1200">
                <a:solidFill>
                  <a:schemeClr val="tx1"/>
                </a:solidFill>
              </a:rPr>
              <a:t>Klimanøytral by?</a:t>
            </a:r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EC3CB598-0ED6-265C-EC33-8CF0757F4491}"/>
              </a:ext>
            </a:extLst>
          </p:cNvPr>
          <p:cNvSpPr txBox="1">
            <a:spLocks/>
          </p:cNvSpPr>
          <p:nvPr/>
        </p:nvSpPr>
        <p:spPr>
          <a:xfrm>
            <a:off x="612141" y="2037724"/>
            <a:ext cx="4236821" cy="88932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z="2000" b="0"/>
              <a:t>Høydepunkter (og vendepunkter)</a:t>
            </a:r>
          </a:p>
          <a:p>
            <a:pPr algn="l"/>
            <a:endParaRPr lang="nb-NO" sz="2000" b="0">
              <a:latin typeface="+mn-lt"/>
            </a:endParaRPr>
          </a:p>
        </p:txBody>
      </p:sp>
      <p:grpSp>
        <p:nvGrpSpPr>
          <p:cNvPr id="2" name="Gruppe 1">
            <a:extLst>
              <a:ext uri="{FF2B5EF4-FFF2-40B4-BE49-F238E27FC236}">
                <a16:creationId xmlns:a16="http://schemas.microsoft.com/office/drawing/2014/main" id="{221FD4AD-F8D0-0EF5-E0E2-D4E3543F3663}"/>
              </a:ext>
            </a:extLst>
          </p:cNvPr>
          <p:cNvGrpSpPr/>
          <p:nvPr/>
        </p:nvGrpSpPr>
        <p:grpSpPr>
          <a:xfrm>
            <a:off x="-1" y="-1"/>
            <a:ext cx="12209311" cy="6863765"/>
            <a:chOff x="-1" y="-1"/>
            <a:chExt cx="12209311" cy="6863765"/>
          </a:xfrm>
        </p:grpSpPr>
        <p:pic>
          <p:nvPicPr>
            <p:cNvPr id="8" name="Bilde 7" descr="Et bilde som inneholder utendørs, himmel, folk, gruppe&#10;&#10;KI-generert innhold kan være feil.">
              <a:extLst>
                <a:ext uri="{FF2B5EF4-FFF2-40B4-BE49-F238E27FC236}">
                  <a16:creationId xmlns:a16="http://schemas.microsoft.com/office/drawing/2014/main" id="{AB84988A-CE00-9B66-E6F8-7D20D33CD5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976969" y="4835429"/>
              <a:ext cx="3084010" cy="2022571"/>
            </a:xfrm>
            <a:prstGeom prst="roundRect">
              <a:avLst>
                <a:gd name="adj" fmla="val 0"/>
              </a:avLst>
            </a:prstGeom>
          </p:spPr>
        </p:pic>
        <p:pic>
          <p:nvPicPr>
            <p:cNvPr id="9" name="Bilde 8" descr="Et bilde som inneholder himmel, utendørs, grunn, person&#10;&#10;KI-generert innhold kan være feil.">
              <a:extLst>
                <a:ext uri="{FF2B5EF4-FFF2-40B4-BE49-F238E27FC236}">
                  <a16:creationId xmlns:a16="http://schemas.microsoft.com/office/drawing/2014/main" id="{C6BD53C2-3584-3C4F-A109-F9A35EB934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83298" y="2254"/>
              <a:ext cx="3665502" cy="2022572"/>
            </a:xfrm>
            <a:prstGeom prst="roundRect">
              <a:avLst>
                <a:gd name="adj" fmla="val 0"/>
              </a:avLst>
            </a:prstGeom>
          </p:spPr>
        </p:pic>
        <p:pic>
          <p:nvPicPr>
            <p:cNvPr id="10" name="Bilde 9" descr="Et bilde som inneholder skjermbilde, klær, konstruksjon, innendørs&#10;&#10;KI-generert innhold kan være feil.">
              <a:extLst>
                <a:ext uri="{FF2B5EF4-FFF2-40B4-BE49-F238E27FC236}">
                  <a16:creationId xmlns:a16="http://schemas.microsoft.com/office/drawing/2014/main" id="{222176E3-5AA3-BBC7-B1A7-2215E17DB9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229325" y="4847807"/>
              <a:ext cx="2668703" cy="2015957"/>
            </a:xfrm>
            <a:prstGeom prst="roundRect">
              <a:avLst>
                <a:gd name="adj" fmla="val 0"/>
              </a:avLst>
            </a:prstGeom>
          </p:spPr>
        </p:pic>
        <p:pic>
          <p:nvPicPr>
            <p:cNvPr id="14" name="Bilde 13">
              <a:extLst>
                <a:ext uri="{FF2B5EF4-FFF2-40B4-BE49-F238E27FC236}">
                  <a16:creationId xmlns:a16="http://schemas.microsoft.com/office/drawing/2014/main" id="{1C73AFD2-004A-460B-B96A-A8485572C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84800" y="0"/>
              <a:ext cx="1343588" cy="2024239"/>
            </a:xfrm>
            <a:prstGeom prst="roundRect">
              <a:avLst>
                <a:gd name="adj" fmla="val 0"/>
              </a:avLst>
            </a:prstGeom>
          </p:spPr>
        </p:pic>
        <p:pic>
          <p:nvPicPr>
            <p:cNvPr id="5" name="Bilde 4">
              <a:extLst>
                <a:ext uri="{FF2B5EF4-FFF2-40B4-BE49-F238E27FC236}">
                  <a16:creationId xmlns:a16="http://schemas.microsoft.com/office/drawing/2014/main" id="{1E95362D-7FCB-A548-2139-BECEA6236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687573" cy="2024239"/>
            </a:xfrm>
            <a:prstGeom prst="rect">
              <a:avLst/>
            </a:prstGeom>
          </p:spPr>
        </p:pic>
        <p:pic>
          <p:nvPicPr>
            <p:cNvPr id="11" name="Bilde 10">
              <a:extLst>
                <a:ext uri="{FF2B5EF4-FFF2-40B4-BE49-F238E27FC236}">
                  <a16:creationId xmlns:a16="http://schemas.microsoft.com/office/drawing/2014/main" id="{9E21340F-2134-8F56-4306-BFEE0657764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-1" y="4833172"/>
              <a:ext cx="2316927" cy="2024827"/>
            </a:xfrm>
            <a:prstGeom prst="rect">
              <a:avLst/>
            </a:prstGeom>
          </p:spPr>
        </p:pic>
        <p:pic>
          <p:nvPicPr>
            <p:cNvPr id="15" name="Bilde 14">
              <a:extLst>
                <a:ext uri="{FF2B5EF4-FFF2-40B4-BE49-F238E27FC236}">
                  <a16:creationId xmlns:a16="http://schemas.microsoft.com/office/drawing/2014/main" id="{62599685-74FF-3FEF-04D5-94F82AC17ED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90400" y="3149"/>
              <a:ext cx="2994400" cy="2021220"/>
            </a:xfrm>
            <a:prstGeom prst="rect">
              <a:avLst/>
            </a:prstGeom>
          </p:spPr>
        </p:pic>
        <p:pic>
          <p:nvPicPr>
            <p:cNvPr id="17" name="Bilde 16">
              <a:extLst>
                <a:ext uri="{FF2B5EF4-FFF2-40B4-BE49-F238E27FC236}">
                  <a16:creationId xmlns:a16="http://schemas.microsoft.com/office/drawing/2014/main" id="{580B81E3-AB34-C552-212F-1FC3F4F98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416382" y="4840525"/>
              <a:ext cx="2812943" cy="2009086"/>
            </a:xfrm>
            <a:prstGeom prst="rect">
              <a:avLst/>
            </a:prstGeom>
          </p:spPr>
        </p:pic>
        <p:pic>
          <p:nvPicPr>
            <p:cNvPr id="34" name="Bilde 33">
              <a:extLst>
                <a:ext uri="{FF2B5EF4-FFF2-40B4-BE49-F238E27FC236}">
                  <a16:creationId xmlns:a16="http://schemas.microsoft.com/office/drawing/2014/main" id="{9D4857CE-475B-8ABD-E6D1-40F951C9BA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0328388" y="-1"/>
              <a:ext cx="1880922" cy="2024239"/>
            </a:xfrm>
            <a:prstGeom prst="rect">
              <a:avLst/>
            </a:prstGeom>
          </p:spPr>
        </p:pic>
        <p:pic>
          <p:nvPicPr>
            <p:cNvPr id="38" name="Bilde 37">
              <a:extLst>
                <a:ext uri="{FF2B5EF4-FFF2-40B4-BE49-F238E27FC236}">
                  <a16:creationId xmlns:a16="http://schemas.microsoft.com/office/drawing/2014/main" id="{51DBA5A2-9D5A-E7CC-4AC1-FE31EB287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88113" y="4847807"/>
              <a:ext cx="2503886" cy="20090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8872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5BCC9-6158-7181-1477-71118E89D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DE338D8E-B2B4-C22D-464B-D73750B8E8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86906" y="0"/>
            <a:ext cx="8118224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2BBA04-030B-2384-D9A2-BD79D00606A2}"/>
              </a:ext>
            </a:extLst>
          </p:cNvPr>
          <p:cNvSpPr txBox="1"/>
          <p:nvPr/>
        </p:nvSpPr>
        <p:spPr>
          <a:xfrm rot="16200000">
            <a:off x="11125177" y="5248038"/>
            <a:ext cx="1824217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>
                <a:solidFill>
                  <a:schemeClr val="bg1"/>
                </a:solidFill>
              </a:rPr>
              <a:t>Foto: Eduardo Grund / Region Stavanger</a:t>
            </a:r>
            <a:endParaRPr lang="nb-NO" sz="800">
              <a:solidFill>
                <a:schemeClr val="bg1"/>
              </a:solidFill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77B8ECCC-4B64-DDD2-CFBC-A794785E7D6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62191" y="1"/>
            <a:ext cx="4929809" cy="6858000"/>
          </a:xfrm>
          <a:prstGeom prst="rect">
            <a:avLst/>
          </a:prstGeom>
        </p:spPr>
      </p:pic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BD1A7CC3-0F8B-D3F4-3439-1A4AF66E58E6}"/>
              </a:ext>
            </a:extLst>
          </p:cNvPr>
          <p:cNvSpPr/>
          <p:nvPr/>
        </p:nvSpPr>
        <p:spPr>
          <a:xfrm>
            <a:off x="3348000" y="345181"/>
            <a:ext cx="4812917" cy="3341219"/>
          </a:xfrm>
          <a:prstGeom prst="roundRect">
            <a:avLst>
              <a:gd name="adj" fmla="val 2167"/>
            </a:avLst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72B61B56-AEB4-A4A0-1F88-FBA43A86F3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06043" y="2519488"/>
            <a:ext cx="4236720" cy="1005925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3000" b="0">
                <a:solidFill>
                  <a:schemeClr val="bg1"/>
                </a:solidFill>
                <a:latin typeface="+mn-lt"/>
              </a:rPr>
              <a:t>er 900 </a:t>
            </a:r>
            <a:r>
              <a:rPr lang="en-GB" sz="3000" b="0" err="1">
                <a:solidFill>
                  <a:schemeClr val="bg1"/>
                </a:solidFill>
                <a:latin typeface="+mn-lt"/>
              </a:rPr>
              <a:t>år</a:t>
            </a:r>
            <a:r>
              <a:rPr lang="en-GB" sz="3000" b="0">
                <a:solidFill>
                  <a:schemeClr val="bg1"/>
                </a:solidFill>
                <a:latin typeface="+mn-lt"/>
              </a:rPr>
              <a:t> </a:t>
            </a:r>
            <a:r>
              <a:rPr lang="en-GB" sz="3000" b="0" err="1">
                <a:solidFill>
                  <a:schemeClr val="bg1"/>
                </a:solidFill>
                <a:latin typeface="+mn-lt"/>
              </a:rPr>
              <a:t>og</a:t>
            </a:r>
            <a:r>
              <a:rPr lang="en-GB" sz="3000" b="0">
                <a:solidFill>
                  <a:schemeClr val="bg1"/>
                </a:solidFill>
                <a:latin typeface="+mn-lt"/>
              </a:rPr>
              <a:t> </a:t>
            </a:r>
            <a:r>
              <a:rPr lang="en-GB" sz="3000" b="0" err="1">
                <a:solidFill>
                  <a:schemeClr val="bg1"/>
                </a:solidFill>
                <a:latin typeface="+mn-lt"/>
              </a:rPr>
              <a:t>Norges</a:t>
            </a:r>
            <a:r>
              <a:rPr lang="en-GB" sz="3000" b="0">
                <a:solidFill>
                  <a:schemeClr val="bg1"/>
                </a:solidFill>
                <a:latin typeface="+mn-lt"/>
              </a:rPr>
              <a:t> </a:t>
            </a:r>
            <a:r>
              <a:rPr lang="en-GB" sz="3000" b="0" err="1">
                <a:solidFill>
                  <a:schemeClr val="bg1"/>
                </a:solidFill>
                <a:latin typeface="+mn-lt"/>
              </a:rPr>
              <a:t>eldste</a:t>
            </a:r>
            <a:r>
              <a:rPr lang="en-GB" sz="3000" b="0">
                <a:solidFill>
                  <a:schemeClr val="bg1"/>
                </a:solidFill>
                <a:latin typeface="+mn-lt"/>
              </a:rPr>
              <a:t> </a:t>
            </a:r>
            <a:r>
              <a:rPr lang="en-GB" sz="3000" b="0" err="1">
                <a:solidFill>
                  <a:schemeClr val="bg1"/>
                </a:solidFill>
                <a:latin typeface="+mn-lt"/>
              </a:rPr>
              <a:t>katedral</a:t>
            </a:r>
            <a:r>
              <a:rPr lang="en-GB" sz="3000" b="0">
                <a:solidFill>
                  <a:schemeClr val="bg1"/>
                </a:solidFill>
                <a:latin typeface="+mn-lt"/>
              </a:rPr>
              <a:t> </a:t>
            </a:r>
            <a:r>
              <a:rPr lang="en-GB" sz="3000" b="0" err="1">
                <a:solidFill>
                  <a:schemeClr val="bg1"/>
                </a:solidFill>
                <a:latin typeface="+mn-lt"/>
              </a:rPr>
              <a:t>i</a:t>
            </a:r>
            <a:r>
              <a:rPr lang="en-GB" sz="3000" b="0">
                <a:solidFill>
                  <a:schemeClr val="bg1"/>
                </a:solidFill>
                <a:latin typeface="+mn-lt"/>
              </a:rPr>
              <a:t> </a:t>
            </a:r>
            <a:r>
              <a:rPr lang="en-GB" sz="3000" b="0" err="1">
                <a:solidFill>
                  <a:schemeClr val="bg1"/>
                </a:solidFill>
                <a:latin typeface="+mn-lt"/>
              </a:rPr>
              <a:t>kontinuerlig</a:t>
            </a:r>
            <a:r>
              <a:rPr lang="en-GB" sz="3000" b="0">
                <a:solidFill>
                  <a:schemeClr val="bg1"/>
                </a:solidFill>
                <a:latin typeface="+mn-lt"/>
              </a:rPr>
              <a:t> bruk</a:t>
            </a:r>
            <a:endParaRPr lang="nb-NO" sz="3000" b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9D38140D-8FC5-2558-3235-A2F738A1846A}"/>
              </a:ext>
            </a:extLst>
          </p:cNvPr>
          <p:cNvSpPr txBox="1">
            <a:spLocks/>
          </p:cNvSpPr>
          <p:nvPr/>
        </p:nvSpPr>
        <p:spPr>
          <a:xfrm>
            <a:off x="3698843" y="427985"/>
            <a:ext cx="4236720" cy="236319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>
                <a:solidFill>
                  <a:schemeClr val="bg1"/>
                </a:solidFill>
              </a:rPr>
              <a:t>STAVANGER DOMKIRKE</a:t>
            </a:r>
            <a:endParaRPr lang="nb-NO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4ABC39-86BA-7B4E-3ABA-FF6CF5F24596}"/>
              </a:ext>
            </a:extLst>
          </p:cNvPr>
          <p:cNvSpPr txBox="1"/>
          <p:nvPr/>
        </p:nvSpPr>
        <p:spPr>
          <a:xfrm>
            <a:off x="9741379" y="6561808"/>
            <a:ext cx="211596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Foto: Elisabeth Tønnessen/Stavanger </a:t>
            </a:r>
            <a:r>
              <a:rPr lang="en-GB" sz="800" dirty="0" err="1">
                <a:solidFill>
                  <a:schemeClr val="bg1"/>
                </a:solidFill>
              </a:rPr>
              <a:t>kommune</a:t>
            </a:r>
            <a:endParaRPr lang="nb-NO" sz="800" dirty="0">
              <a:solidFill>
                <a:schemeClr val="bg1"/>
              </a:solidFill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FCCE4E43-07B4-C4D5-9F8C-4F06DEC107DB}"/>
              </a:ext>
            </a:extLst>
          </p:cNvPr>
          <p:cNvSpPr txBox="1"/>
          <p:nvPr/>
        </p:nvSpPr>
        <p:spPr>
          <a:xfrm>
            <a:off x="218984" y="6561809"/>
            <a:ext cx="178574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Foto: Solfrid Sande/Stavanger </a:t>
            </a:r>
            <a:r>
              <a:rPr lang="en-GB" sz="800" dirty="0" err="1">
                <a:solidFill>
                  <a:schemeClr val="bg1"/>
                </a:solidFill>
              </a:rPr>
              <a:t>kommune</a:t>
            </a:r>
            <a:endParaRPr lang="nb-NO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240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id="{FD93DAE6-F435-1856-13E0-29EB30DDDC5A}"/>
              </a:ext>
            </a:extLst>
          </p:cNvPr>
          <p:cNvSpPr txBox="1"/>
          <p:nvPr/>
        </p:nvSpPr>
        <p:spPr>
          <a:xfrm>
            <a:off x="928941" y="2291183"/>
            <a:ext cx="336819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fontAlgn="t"/>
            <a:r>
              <a:rPr lang="nb-NO"/>
              <a:t>«</a:t>
            </a:r>
            <a:r>
              <a:rPr lang="nb-NO" err="1"/>
              <a:t>Ein</a:t>
            </a:r>
            <a:r>
              <a:rPr lang="nb-NO"/>
              <a:t> ekta siddis e den så e med å tjene Stavanger i </a:t>
            </a:r>
            <a:r>
              <a:rPr lang="nb-NO" err="1"/>
              <a:t>gavne</a:t>
            </a:r>
            <a:r>
              <a:rPr lang="nb-NO"/>
              <a:t>. Hvis </a:t>
            </a:r>
            <a:r>
              <a:rPr lang="nb-NO" err="1"/>
              <a:t>någen</a:t>
            </a:r>
            <a:r>
              <a:rPr lang="nb-NO"/>
              <a:t> ble høge på </a:t>
            </a:r>
            <a:r>
              <a:rPr lang="nb-NO" err="1"/>
              <a:t>perå</a:t>
            </a:r>
            <a:r>
              <a:rPr lang="nb-NO"/>
              <a:t> av det, fortjene di </a:t>
            </a:r>
            <a:r>
              <a:rPr lang="nb-NO" err="1"/>
              <a:t>ikkje</a:t>
            </a:r>
            <a:r>
              <a:rPr lang="nb-NO"/>
              <a:t> navne.» (Ajax)</a:t>
            </a:r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44B96D37-82E7-5D19-26B1-6BD9A825D141}"/>
              </a:ext>
            </a:extLst>
          </p:cNvPr>
          <p:cNvSpPr txBox="1"/>
          <p:nvPr/>
        </p:nvSpPr>
        <p:spPr>
          <a:xfrm>
            <a:off x="5411078" y="2425197"/>
            <a:ext cx="301500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t"/>
            <a:r>
              <a:rPr lang="nb-NO" b="1"/>
              <a:t>Jordnære</a:t>
            </a:r>
            <a:endParaRPr lang="nb-NO"/>
          </a:p>
          <a:p>
            <a:pPr fontAlgn="t"/>
            <a:r>
              <a:rPr lang="nb-NO"/>
              <a:t>Lite jåleri, mye gjennomføring</a:t>
            </a:r>
          </a:p>
        </p:txBody>
      </p:sp>
      <p:sp>
        <p:nvSpPr>
          <p:cNvPr id="7" name="TextBox 15">
            <a:extLst>
              <a:ext uri="{FF2B5EF4-FFF2-40B4-BE49-F238E27FC236}">
                <a16:creationId xmlns:a16="http://schemas.microsoft.com/office/drawing/2014/main" id="{43CDD902-5C11-FF9E-DE13-F86DF49670BE}"/>
              </a:ext>
            </a:extLst>
          </p:cNvPr>
          <p:cNvSpPr txBox="1"/>
          <p:nvPr/>
        </p:nvSpPr>
        <p:spPr>
          <a:xfrm>
            <a:off x="5411078" y="5333931"/>
            <a:ext cx="3015004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t"/>
            <a:r>
              <a:rPr lang="nb-NO" b="1"/>
              <a:t>Handlekraftige</a:t>
            </a:r>
            <a:endParaRPr lang="nb-NO"/>
          </a:p>
          <a:p>
            <a:pPr fontAlgn="t"/>
            <a:r>
              <a:rPr lang="nb-NO"/>
              <a:t>Høy innovasjonstakt og sterk gründerkultur</a:t>
            </a:r>
          </a:p>
          <a:p>
            <a:endParaRPr lang="nb-NO"/>
          </a:p>
        </p:txBody>
      </p:sp>
      <p:sp>
        <p:nvSpPr>
          <p:cNvPr id="9" name="TextBox 16">
            <a:extLst>
              <a:ext uri="{FF2B5EF4-FFF2-40B4-BE49-F238E27FC236}">
                <a16:creationId xmlns:a16="http://schemas.microsoft.com/office/drawing/2014/main" id="{6E671079-1575-5D2A-1214-29E11AABE30E}"/>
              </a:ext>
            </a:extLst>
          </p:cNvPr>
          <p:cNvSpPr txBox="1"/>
          <p:nvPr/>
        </p:nvSpPr>
        <p:spPr>
          <a:xfrm>
            <a:off x="8947002" y="2425197"/>
            <a:ext cx="3015005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fontAlgn="t"/>
            <a:r>
              <a:rPr lang="nb-NO" b="1"/>
              <a:t>Internasjonale</a:t>
            </a:r>
            <a:endParaRPr lang="nb-NO"/>
          </a:p>
          <a:p>
            <a:pPr fontAlgn="t"/>
            <a:r>
              <a:rPr lang="nb-NO"/>
              <a:t>Vant til impulser utenfra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28A574E7-C97A-29E1-50BC-5E0B35EC15B0}"/>
              </a:ext>
            </a:extLst>
          </p:cNvPr>
          <p:cNvSpPr txBox="1"/>
          <p:nvPr/>
        </p:nvSpPr>
        <p:spPr>
          <a:xfrm>
            <a:off x="8947002" y="5333931"/>
            <a:ext cx="272104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t"/>
            <a:r>
              <a:rPr lang="nb-NO" b="1"/>
              <a:t>Fellesskapsorienterte</a:t>
            </a:r>
            <a:endParaRPr lang="nb-NO"/>
          </a:p>
          <a:p>
            <a:pPr fontAlgn="t"/>
            <a:r>
              <a:rPr lang="nb-NO"/>
              <a:t>Høy tillit og dugnadsånd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27C1EF7-44F7-35FE-0C67-CB2F47946332}"/>
              </a:ext>
            </a:extLst>
          </p:cNvPr>
          <p:cNvSpPr txBox="1">
            <a:spLocks/>
          </p:cNvSpPr>
          <p:nvPr/>
        </p:nvSpPr>
        <p:spPr>
          <a:xfrm>
            <a:off x="928941" y="550020"/>
            <a:ext cx="7711059" cy="104340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Hvem er siddisen?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7D956BDC-975F-56BB-C993-19FE9CADF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7548" y="1103975"/>
            <a:ext cx="2619153" cy="960226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84445692-FA2C-0139-3483-711280BB6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9121" y="832504"/>
            <a:ext cx="1332699" cy="1332699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899D52A3-6A63-EFC0-7AF6-8CDB076163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548" y="4046584"/>
            <a:ext cx="2501127" cy="922997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8CB2ECD2-AFEE-FB4C-7D39-6093E07E2B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0872" y="3503147"/>
            <a:ext cx="1845848" cy="158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876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FE956B-174C-AB03-0B6A-7C9C1E469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grinding a piece of metal&#10;&#10;AI-generated content may be incorrect.">
            <a:extLst>
              <a:ext uri="{FF2B5EF4-FFF2-40B4-BE49-F238E27FC236}">
                <a16:creationId xmlns:a16="http://schemas.microsoft.com/office/drawing/2014/main" id="{AA4EDD84-28BC-46AE-205B-C5148FDAAE8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6702" y="0"/>
            <a:ext cx="122087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FA9A57-FF97-7AC2-560A-95A6A8C899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600" y="473805"/>
            <a:ext cx="9029031" cy="3170420"/>
          </a:xfrm>
        </p:spPr>
        <p:txBody>
          <a:bodyPr anchor="t">
            <a:noAutofit/>
          </a:bodyPr>
          <a:lstStyle/>
          <a:p>
            <a:pPr algn="l">
              <a:lnSpc>
                <a:spcPct val="80000"/>
              </a:lnSpc>
            </a:pPr>
            <a:r>
              <a:rPr lang="nb-NO" sz="12000">
                <a:solidFill>
                  <a:schemeClr val="bg1"/>
                </a:solidFill>
              </a:rPr>
              <a:t>Næringsliv </a:t>
            </a:r>
            <a:br>
              <a:rPr lang="nb-NO" sz="12000">
                <a:solidFill>
                  <a:schemeClr val="bg1"/>
                </a:solidFill>
              </a:rPr>
            </a:br>
            <a:r>
              <a:rPr lang="nb-NO" sz="12000">
                <a:solidFill>
                  <a:schemeClr val="bg1"/>
                </a:solidFill>
              </a:rPr>
              <a:t>og innovasjon</a:t>
            </a:r>
          </a:p>
        </p:txBody>
      </p:sp>
      <p:pic>
        <p:nvPicPr>
          <p:cNvPr id="4" name="Grafikk 11">
            <a:extLst>
              <a:ext uri="{FF2B5EF4-FFF2-40B4-BE49-F238E27FC236}">
                <a16:creationId xmlns:a16="http://schemas.microsoft.com/office/drawing/2014/main" id="{8AEB8FB6-AF1F-0A67-B6E5-7A30FD3715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11448" y="240747"/>
            <a:ext cx="880515" cy="182341"/>
          </a:xfrm>
          <a:prstGeom prst="rect">
            <a:avLst/>
          </a:prstGeom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5FC2FF2C-9A07-55DF-EF0C-0789F4FCC504}"/>
              </a:ext>
            </a:extLst>
          </p:cNvPr>
          <p:cNvSpPr txBox="1"/>
          <p:nvPr/>
        </p:nvSpPr>
        <p:spPr>
          <a:xfrm rot="16200000">
            <a:off x="10952035" y="5264789"/>
            <a:ext cx="211596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Foto: Elisabeth Tønnessen/Stavanger </a:t>
            </a:r>
            <a:r>
              <a:rPr lang="en-GB" sz="800" dirty="0" err="1">
                <a:solidFill>
                  <a:schemeClr val="bg1"/>
                </a:solidFill>
              </a:rPr>
              <a:t>kommune</a:t>
            </a:r>
            <a:endParaRPr lang="nb-NO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254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2CDB3C-F316-EBC1-E31C-0193FB8C4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grinding a piece of metal&#10;&#10;AI-generated content may be incorrect.">
            <a:extLst>
              <a:ext uri="{FF2B5EF4-FFF2-40B4-BE49-F238E27FC236}">
                <a16:creationId xmlns:a16="http://schemas.microsoft.com/office/drawing/2014/main" id="{54BF7C25-D793-E886-71BA-01044AE2420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6702" y="0"/>
            <a:ext cx="122087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98F6AE-061B-E9AF-7185-D9C03FA680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600" y="473805"/>
            <a:ext cx="9029031" cy="3170420"/>
          </a:xfrm>
        </p:spPr>
        <p:txBody>
          <a:bodyPr anchor="t">
            <a:noAutofit/>
          </a:bodyPr>
          <a:lstStyle/>
          <a:p>
            <a:pPr algn="l">
              <a:lnSpc>
                <a:spcPct val="80000"/>
              </a:lnSpc>
            </a:pPr>
            <a:r>
              <a:rPr lang="nb-NO" sz="12000">
                <a:solidFill>
                  <a:schemeClr val="bg1"/>
                </a:solidFill>
              </a:rPr>
              <a:t>Banebrytere og lagspillere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E5B11B-686E-8FC0-CEDC-D3BA621BDAD3}"/>
              </a:ext>
            </a:extLst>
          </p:cNvPr>
          <p:cNvSpPr txBox="1"/>
          <p:nvPr/>
        </p:nvSpPr>
        <p:spPr>
          <a:xfrm rot="16200000">
            <a:off x="10952035" y="5264789"/>
            <a:ext cx="211596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Foto: Elisabeth Tønnessen/Stavanger </a:t>
            </a:r>
            <a:r>
              <a:rPr lang="en-GB" sz="800" dirty="0" err="1">
                <a:solidFill>
                  <a:schemeClr val="bg1"/>
                </a:solidFill>
              </a:rPr>
              <a:t>kommune</a:t>
            </a:r>
            <a:endParaRPr lang="nb-NO" sz="800" dirty="0">
              <a:solidFill>
                <a:schemeClr val="bg1"/>
              </a:solidFill>
            </a:endParaRPr>
          </a:p>
        </p:txBody>
      </p:sp>
      <p:pic>
        <p:nvPicPr>
          <p:cNvPr id="4" name="Grafikk 11">
            <a:extLst>
              <a:ext uri="{FF2B5EF4-FFF2-40B4-BE49-F238E27FC236}">
                <a16:creationId xmlns:a16="http://schemas.microsoft.com/office/drawing/2014/main" id="{7F6A5665-7BA1-C500-D1A5-938BC22A26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11448" y="240747"/>
            <a:ext cx="880515" cy="18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393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43162-EB5C-6813-1C49-CA34AB403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131609FF-8986-1C80-104F-B50D704505EB}"/>
              </a:ext>
            </a:extLst>
          </p:cNvPr>
          <p:cNvSpPr txBox="1"/>
          <p:nvPr/>
        </p:nvSpPr>
        <p:spPr>
          <a:xfrm>
            <a:off x="7822297" y="1883352"/>
            <a:ext cx="4079303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00" err="1"/>
              <a:t>av</a:t>
            </a:r>
            <a:r>
              <a:rPr lang="en-GB" sz="1600"/>
              <a:t> </a:t>
            </a:r>
            <a:r>
              <a:rPr lang="en-GB" sz="1600" err="1"/>
              <a:t>landets</a:t>
            </a:r>
            <a:r>
              <a:rPr lang="en-GB" sz="1600"/>
              <a:t> </a:t>
            </a:r>
            <a:r>
              <a:rPr lang="en-GB" sz="1600" err="1"/>
              <a:t>verdiskapning</a:t>
            </a:r>
            <a:r>
              <a:rPr lang="en-GB" sz="1600"/>
              <a:t> </a:t>
            </a:r>
            <a:r>
              <a:rPr lang="en-GB" sz="1600" err="1"/>
              <a:t>skjer</a:t>
            </a:r>
            <a:r>
              <a:rPr lang="en-GB" sz="1600"/>
              <a:t> </a:t>
            </a:r>
            <a:r>
              <a:rPr lang="en-GB" sz="1600" err="1"/>
              <a:t>på</a:t>
            </a:r>
            <a:r>
              <a:rPr lang="en-GB" sz="1600"/>
              <a:t> </a:t>
            </a:r>
            <a:r>
              <a:rPr lang="en-GB" sz="1600" err="1"/>
              <a:t>Forus</a:t>
            </a:r>
            <a:r>
              <a:rPr lang="en-GB" sz="1600"/>
              <a:t>.</a:t>
            </a:r>
          </a:p>
          <a:p>
            <a:r>
              <a:rPr lang="en-GB" sz="1600"/>
              <a:t>40 000 jobber der.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1C71646-155E-15C4-1354-5BC01B97FAFB}"/>
              </a:ext>
            </a:extLst>
          </p:cNvPr>
          <p:cNvSpPr txBox="1">
            <a:spLocks/>
          </p:cNvSpPr>
          <p:nvPr/>
        </p:nvSpPr>
        <p:spPr>
          <a:xfrm>
            <a:off x="6336141" y="1783791"/>
            <a:ext cx="2569112" cy="6915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20 %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F9F6370-59D3-27CE-9637-8EB84E781DE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402" y="10692"/>
            <a:ext cx="569496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4E7F9F0-C56F-DE54-E904-593DA03BCBEC}"/>
              </a:ext>
            </a:extLst>
          </p:cNvPr>
          <p:cNvSpPr txBox="1">
            <a:spLocks/>
          </p:cNvSpPr>
          <p:nvPr/>
        </p:nvSpPr>
        <p:spPr>
          <a:xfrm>
            <a:off x="6336141" y="589385"/>
            <a:ext cx="4737049" cy="104340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Energihovedstaden </a:t>
            </a:r>
          </a:p>
        </p:txBody>
      </p:sp>
      <p:cxnSp>
        <p:nvCxnSpPr>
          <p:cNvPr id="18" name="Straight Connector 19">
            <a:extLst>
              <a:ext uri="{FF2B5EF4-FFF2-40B4-BE49-F238E27FC236}">
                <a16:creationId xmlns:a16="http://schemas.microsoft.com/office/drawing/2014/main" id="{920373EC-6FDB-E9BD-8DE1-A4F08F322DDD}"/>
              </a:ext>
            </a:extLst>
          </p:cNvPr>
          <p:cNvCxnSpPr>
            <a:cxnSpLocks/>
          </p:cNvCxnSpPr>
          <p:nvPr/>
        </p:nvCxnSpPr>
        <p:spPr>
          <a:xfrm>
            <a:off x="6336140" y="2907891"/>
            <a:ext cx="5025459" cy="0"/>
          </a:xfrm>
          <a:prstGeom prst="line">
            <a:avLst/>
          </a:prstGeom>
          <a:ln>
            <a:solidFill>
              <a:srgbClr val="FFE65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7EADC26-8DD2-6BA5-099D-1F1914E9D107}"/>
              </a:ext>
            </a:extLst>
          </p:cNvPr>
          <p:cNvSpPr txBox="1"/>
          <p:nvPr/>
        </p:nvSpPr>
        <p:spPr>
          <a:xfrm>
            <a:off x="6336141" y="3372527"/>
            <a:ext cx="5025459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 algn="l" rtl="0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1400" b="0" i="0" err="1">
                <a:solidFill>
                  <a:schemeClr val="tx1"/>
                </a:solidFill>
                <a:effectLst/>
                <a:latin typeface="+mn-lt"/>
              </a:rPr>
              <a:t>Equinor</a:t>
            </a:r>
            <a:r>
              <a:rPr lang="nb-NO" sz="1400" b="0" i="0">
                <a:solidFill>
                  <a:schemeClr val="tx1"/>
                </a:solidFill>
                <a:effectLst/>
                <a:latin typeface="+mn-lt"/>
              </a:rPr>
              <a:t> ble stiftet i 1972 (da som Statoil) for å utvikle den norske olje- og gassindustrien og har hele tiden hatt hovedkontoret sitt i Stavanger. </a:t>
            </a:r>
          </a:p>
          <a:p>
            <a:pPr marL="285750" marR="0" indent="-285750" algn="l" rtl="0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1400" b="0" i="0">
                <a:solidFill>
                  <a:schemeClr val="tx1"/>
                </a:solidFill>
                <a:effectLst/>
                <a:latin typeface="+mn-lt"/>
              </a:rPr>
              <a:t>Sokkeldirektoratet og Havindustritilsynet bor også her. </a:t>
            </a:r>
          </a:p>
          <a:p>
            <a:pPr marL="285750" marR="0" indent="-285750" algn="l" rtl="0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1400" b="0" i="0">
                <a:solidFill>
                  <a:schemeClr val="tx1"/>
                </a:solidFill>
                <a:effectLst/>
                <a:latin typeface="+mn-lt"/>
              </a:rPr>
              <a:t>Nesten 60 års erfaring og kompetanse fra olje og gass gjør Stavanger godt rustet til å lede an arbeidet med det grønne skiftet, samtidig som vi har en viktig rolle i å forsyne Europa med energi.  </a:t>
            </a:r>
          </a:p>
          <a:p>
            <a:pPr marL="285750" marR="0" indent="-285750" algn="l" rtl="0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1400" b="0" i="0">
                <a:solidFill>
                  <a:schemeClr val="tx1"/>
                </a:solidFill>
                <a:effectLst/>
                <a:latin typeface="+mn-lt"/>
              </a:rPr>
              <a:t>Stavanger har blant den høyeste ingeniørtettheten i landet. </a:t>
            </a:r>
            <a:endParaRPr lang="nb-NO" sz="1400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073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6A8C55-540C-EB86-B8EB-E786CA151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26">
            <a:extLst>
              <a:ext uri="{FF2B5EF4-FFF2-40B4-BE49-F238E27FC236}">
                <a16:creationId xmlns:a16="http://schemas.microsoft.com/office/drawing/2014/main" id="{CBBBDF9B-795A-7178-A13A-1308CA8A8A4A}"/>
              </a:ext>
            </a:extLst>
          </p:cNvPr>
          <p:cNvSpPr/>
          <p:nvPr/>
        </p:nvSpPr>
        <p:spPr>
          <a:xfrm>
            <a:off x="2453869" y="1343254"/>
            <a:ext cx="2342782" cy="1414273"/>
          </a:xfrm>
          <a:prstGeom prst="roundRect">
            <a:avLst>
              <a:gd name="adj" fmla="val 2348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62F59174-868F-32E6-8A06-087C30754D8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939" y="3096000"/>
            <a:ext cx="4119712" cy="2848525"/>
          </a:xfrm>
          <a:prstGeom prst="roundRect">
            <a:avLst>
              <a:gd name="adj" fmla="val 6548"/>
            </a:avLst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EC69FD-8549-D4EA-1AE6-23AA088231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141" y="589385"/>
            <a:ext cx="6235059" cy="1043407"/>
          </a:xfrm>
        </p:spPr>
        <p:txBody>
          <a:bodyPr anchor="t">
            <a:noAutofit/>
          </a:bodyPr>
          <a:lstStyle/>
          <a:p>
            <a:r>
              <a:rPr lang="nb-NO" sz="4000"/>
              <a:t>Attraktivt innovasjonsmiljø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28F7E33-888F-DC10-4595-BF6753DBEA85}"/>
              </a:ext>
            </a:extLst>
          </p:cNvPr>
          <p:cNvSpPr txBox="1">
            <a:spLocks/>
          </p:cNvSpPr>
          <p:nvPr/>
        </p:nvSpPr>
        <p:spPr>
          <a:xfrm>
            <a:off x="2687191" y="1649998"/>
            <a:ext cx="1874022" cy="104340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000" b="0" err="1"/>
              <a:t>Semifinalist</a:t>
            </a:r>
            <a:r>
              <a:rPr lang="en-GB" sz="2000" b="0"/>
              <a:t> </a:t>
            </a:r>
          </a:p>
          <a:p>
            <a:pPr algn="l"/>
            <a:r>
              <a:rPr lang="en-GB" sz="2000" b="0"/>
              <a:t>EU Innovation Capital 2026</a:t>
            </a:r>
          </a:p>
          <a:p>
            <a:pPr algn="l"/>
            <a:endParaRPr lang="nb-NO" sz="2000" b="0">
              <a:latin typeface="+mn-lt"/>
            </a:endParaRP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6962B685-2394-BF58-B50E-85807DC6DF18}"/>
              </a:ext>
            </a:extLst>
          </p:cNvPr>
          <p:cNvSpPr txBox="1"/>
          <p:nvPr/>
        </p:nvSpPr>
        <p:spPr>
          <a:xfrm>
            <a:off x="5150400" y="1463404"/>
            <a:ext cx="6429459" cy="4667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1400"/>
              <a:t>Rogaland har flest patenter i kraft av alle norske fylker </a:t>
            </a:r>
          </a:p>
          <a:p>
            <a:pPr marL="285750" indent="-285750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1400" err="1"/>
              <a:t>Startups</a:t>
            </a:r>
            <a:r>
              <a:rPr lang="nb-NO" sz="1400"/>
              <a:t> springer særlig ut av energi, havteknologi, digitalisering og industriell programvare, men de siste årene har også helse, KI, klima og bærekraft vokst betydelig. </a:t>
            </a:r>
          </a:p>
          <a:p>
            <a:pPr marL="285750" indent="-285750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sz="1400"/>
          </a:p>
          <a:p>
            <a:pPr fontAlgn="base">
              <a:spcAft>
                <a:spcPts val="800"/>
              </a:spcAft>
            </a:pPr>
            <a:r>
              <a:rPr lang="nb-NO" sz="1400"/>
              <a:t>Sentrale aktører i økosystemet: </a:t>
            </a:r>
          </a:p>
          <a:p>
            <a:pPr fontAlgn="base">
              <a:spcAft>
                <a:spcPts val="800"/>
              </a:spcAft>
            </a:pPr>
            <a:r>
              <a:rPr lang="nb-NO" sz="1400" b="1" err="1"/>
              <a:t>Validé</a:t>
            </a:r>
            <a:r>
              <a:rPr lang="nb-NO" sz="1400"/>
              <a:t> – en av Norges mest etablerte inkubatorer og teknologioverføringsmiljøer. De vurderer rundt 350 ideer årlig og har omtrent 100 selskaper i sine programmer.  </a:t>
            </a:r>
          </a:p>
          <a:p>
            <a:pPr fontAlgn="base">
              <a:spcAft>
                <a:spcPts val="800"/>
              </a:spcAft>
            </a:pPr>
            <a:r>
              <a:rPr lang="nb-NO" sz="1400" b="1" err="1"/>
              <a:t>Innovation</a:t>
            </a:r>
            <a:r>
              <a:rPr lang="nb-NO" sz="1400" b="1"/>
              <a:t> </a:t>
            </a:r>
            <a:r>
              <a:rPr lang="nb-NO" sz="1400" b="1" err="1"/>
              <a:t>Dock</a:t>
            </a:r>
            <a:r>
              <a:rPr lang="nb-NO" sz="1400"/>
              <a:t> – </a:t>
            </a:r>
            <a:r>
              <a:rPr lang="nb-NO" sz="1400" err="1"/>
              <a:t>coworking</a:t>
            </a:r>
            <a:r>
              <a:rPr lang="nb-NO" sz="1400"/>
              <a:t>- og </a:t>
            </a:r>
            <a:r>
              <a:rPr lang="nb-NO" sz="1400" err="1"/>
              <a:t>startupmiljø</a:t>
            </a:r>
            <a:r>
              <a:rPr lang="nb-NO" sz="1400"/>
              <a:t> med mange teknologiselskaper.  </a:t>
            </a:r>
          </a:p>
          <a:p>
            <a:pPr fontAlgn="base">
              <a:spcAft>
                <a:spcPts val="800"/>
              </a:spcAft>
            </a:pPr>
            <a:r>
              <a:rPr lang="nb-NO" sz="1400" b="1"/>
              <a:t>FOMO Works</a:t>
            </a:r>
            <a:r>
              <a:rPr lang="nb-NO" sz="1400"/>
              <a:t> – stort innovasjonsmiljø på Forus.  </a:t>
            </a:r>
          </a:p>
          <a:p>
            <a:pPr fontAlgn="base">
              <a:spcAft>
                <a:spcPts val="800"/>
              </a:spcAft>
            </a:pPr>
            <a:r>
              <a:rPr lang="nb-NO" sz="1400" b="1" err="1"/>
              <a:t>Innoasis</a:t>
            </a:r>
            <a:r>
              <a:rPr lang="nb-NO" sz="1400"/>
              <a:t> – spesialisert på energi, </a:t>
            </a:r>
            <a:r>
              <a:rPr lang="nb-NO" sz="1400" err="1"/>
              <a:t>smartby</a:t>
            </a:r>
            <a:r>
              <a:rPr lang="nb-NO" sz="1400"/>
              <a:t> og bærekraft.  </a:t>
            </a:r>
          </a:p>
          <a:p>
            <a:pPr fontAlgn="base">
              <a:spcAft>
                <a:spcPts val="800"/>
              </a:spcAft>
            </a:pPr>
            <a:r>
              <a:rPr lang="nb-NO" sz="1400" b="1" err="1"/>
              <a:t>Creator</a:t>
            </a:r>
            <a:r>
              <a:rPr lang="nb-NO" sz="1400" b="1"/>
              <a:t> </a:t>
            </a:r>
            <a:r>
              <a:rPr lang="nb-NO" sz="1400" b="1" err="1"/>
              <a:t>Makerspace</a:t>
            </a:r>
            <a:r>
              <a:rPr lang="nb-NO" sz="1400"/>
              <a:t> – prototypverksted for hardware og produktutvikling.  </a:t>
            </a:r>
          </a:p>
          <a:p>
            <a:pPr fontAlgn="base">
              <a:spcAft>
                <a:spcPts val="800"/>
              </a:spcAft>
            </a:pPr>
            <a:r>
              <a:rPr lang="nb-NO" sz="1400" b="1"/>
              <a:t>Skape</a:t>
            </a:r>
            <a:r>
              <a:rPr lang="nb-NO" sz="1400"/>
              <a:t> – fylkeskommunens gründertjeneste.  </a:t>
            </a:r>
          </a:p>
          <a:p>
            <a:pPr fontAlgn="base">
              <a:spcAft>
                <a:spcPts val="800"/>
              </a:spcAft>
            </a:pPr>
            <a:r>
              <a:rPr lang="nb-NO" sz="1400" b="1"/>
              <a:t>Universitetet i Stavanger</a:t>
            </a:r>
            <a:r>
              <a:rPr lang="nb-NO" sz="1400"/>
              <a:t> med Lyspæren og kommersialiseringsmiljøene.  </a:t>
            </a:r>
          </a:p>
          <a:p>
            <a:pPr fontAlgn="base">
              <a:spcAft>
                <a:spcPts val="800"/>
              </a:spcAft>
            </a:pPr>
            <a:r>
              <a:rPr lang="nb-NO" sz="1400" b="1"/>
              <a:t>NORCE</a:t>
            </a:r>
            <a:r>
              <a:rPr lang="nb-NO" sz="1400"/>
              <a:t> – forskningsinstitutt med stor aktivitet innen energi, digitalisering og hav. </a:t>
            </a:r>
          </a:p>
        </p:txBody>
      </p:sp>
      <p:pic>
        <p:nvPicPr>
          <p:cNvPr id="4" name="Graphic 47">
            <a:extLst>
              <a:ext uri="{FF2B5EF4-FFF2-40B4-BE49-F238E27FC236}">
                <a16:creationId xmlns:a16="http://schemas.microsoft.com/office/drawing/2014/main" id="{6DD8DD63-C2DC-BE69-E90C-D84E99F84D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 rot="20806401" flipH="1">
            <a:off x="-96092" y="1306281"/>
            <a:ext cx="2959283" cy="295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710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62CA3-3773-54A8-D8D7-C48934AAA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B063C6D8-092A-2217-4092-2F54F8BBB8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704362" cy="686869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2ACC158-AD16-5864-1CB7-228DCD80F18F}"/>
              </a:ext>
            </a:extLst>
          </p:cNvPr>
          <p:cNvSpPr txBox="1"/>
          <p:nvPr/>
        </p:nvSpPr>
        <p:spPr>
          <a:xfrm>
            <a:off x="6336141" y="1931605"/>
            <a:ext cx="5025458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600"/>
              <a:t>Stavanger er et av Norges viktigste senter for næringsklynger.</a:t>
            </a:r>
          </a:p>
          <a:p>
            <a:endParaRPr lang="en-GB" sz="160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C2136D0-ADB7-3611-E857-55EBE9B227A3}"/>
              </a:ext>
            </a:extLst>
          </p:cNvPr>
          <p:cNvSpPr txBox="1">
            <a:spLocks/>
          </p:cNvSpPr>
          <p:nvPr/>
        </p:nvSpPr>
        <p:spPr>
          <a:xfrm>
            <a:off x="6336141" y="589385"/>
            <a:ext cx="4737049" cy="104340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Klynger som omstillingsmuskel </a:t>
            </a:r>
          </a:p>
        </p:txBody>
      </p:sp>
      <p:cxnSp>
        <p:nvCxnSpPr>
          <p:cNvPr id="18" name="Straight Connector 19">
            <a:extLst>
              <a:ext uri="{FF2B5EF4-FFF2-40B4-BE49-F238E27FC236}">
                <a16:creationId xmlns:a16="http://schemas.microsoft.com/office/drawing/2014/main" id="{39C3102E-F0D9-C35E-EBE1-D3FCA438C43B}"/>
              </a:ext>
            </a:extLst>
          </p:cNvPr>
          <p:cNvCxnSpPr>
            <a:cxnSpLocks/>
          </p:cNvCxnSpPr>
          <p:nvPr/>
        </p:nvCxnSpPr>
        <p:spPr>
          <a:xfrm>
            <a:off x="6336140" y="2716701"/>
            <a:ext cx="5025459" cy="0"/>
          </a:xfrm>
          <a:prstGeom prst="line">
            <a:avLst/>
          </a:prstGeom>
          <a:ln>
            <a:solidFill>
              <a:srgbClr val="FFE65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056F792-B3B9-3BEA-23D0-0A6C1358D35A}"/>
              </a:ext>
            </a:extLst>
          </p:cNvPr>
          <p:cNvSpPr txBox="1"/>
          <p:nvPr/>
        </p:nvSpPr>
        <p:spPr>
          <a:xfrm>
            <a:off x="6336140" y="2971805"/>
            <a:ext cx="5025459" cy="3395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Aft>
                <a:spcPts val="800"/>
              </a:spcAft>
            </a:pPr>
            <a:r>
              <a:rPr lang="nb-NO" sz="1400" b="1"/>
              <a:t>7 næringsklynger:</a:t>
            </a:r>
          </a:p>
          <a:p>
            <a:pPr fontAlgn="base">
              <a:spcAft>
                <a:spcPts val="800"/>
              </a:spcAft>
            </a:pPr>
            <a:r>
              <a:rPr lang="nb-NO" sz="1400" b="1"/>
              <a:t>ETN (Energy </a:t>
            </a:r>
            <a:r>
              <a:rPr lang="nb-NO" sz="1400" b="1" err="1"/>
              <a:t>Transition</a:t>
            </a:r>
            <a:r>
              <a:rPr lang="nb-NO" sz="1400" b="1"/>
              <a:t> Norway) </a:t>
            </a:r>
            <a:r>
              <a:rPr lang="nb-NO" sz="1400"/>
              <a:t> – energiomstillingsklynge som jobber med fornybar energi, havvind, sol, hydrogen og CO2-håndtering (CCS)  </a:t>
            </a:r>
          </a:p>
          <a:p>
            <a:pPr fontAlgn="base">
              <a:spcAft>
                <a:spcPts val="800"/>
              </a:spcAft>
            </a:pPr>
            <a:r>
              <a:rPr lang="nb-NO" sz="1400" b="1"/>
              <a:t>Steam Aqua Cluster </a:t>
            </a:r>
            <a:r>
              <a:rPr lang="nb-NO" sz="1400"/>
              <a:t>- havbruksklynge med fokus på ny teknologi for bærekraftig oppdrett og akvakultur</a:t>
            </a:r>
          </a:p>
          <a:p>
            <a:pPr fontAlgn="base">
              <a:spcAft>
                <a:spcPts val="800"/>
              </a:spcAft>
            </a:pPr>
            <a:r>
              <a:rPr lang="nb-NO" sz="1400" b="1"/>
              <a:t>Nordic Edge Smart City </a:t>
            </a:r>
            <a:r>
              <a:rPr lang="nb-NO" sz="1400" b="1" err="1"/>
              <a:t>Innovation</a:t>
            </a:r>
            <a:r>
              <a:rPr lang="nb-NO" sz="1400" b="1"/>
              <a:t> Cluster </a:t>
            </a:r>
            <a:r>
              <a:rPr lang="nb-NO" sz="1400"/>
              <a:t>– smarte byer og bærekraftig byutvikling</a:t>
            </a:r>
          </a:p>
          <a:p>
            <a:pPr fontAlgn="base">
              <a:spcAft>
                <a:spcPts val="800"/>
              </a:spcAft>
            </a:pPr>
            <a:r>
              <a:rPr lang="nb-NO" sz="1400" b="1"/>
              <a:t>Nordic Edge </a:t>
            </a:r>
            <a:r>
              <a:rPr lang="nb-NO" sz="1400" b="1" err="1"/>
              <a:t>Agritech</a:t>
            </a:r>
            <a:r>
              <a:rPr lang="nb-NO" sz="1400" b="1"/>
              <a:t> </a:t>
            </a:r>
            <a:r>
              <a:rPr lang="nb-NO" sz="1400"/>
              <a:t>– landbruksteknologi</a:t>
            </a:r>
          </a:p>
          <a:p>
            <a:pPr fontAlgn="base">
              <a:spcAft>
                <a:spcPts val="800"/>
              </a:spcAft>
            </a:pPr>
            <a:r>
              <a:rPr lang="nb-NO" sz="1400" b="1"/>
              <a:t>Norway Health Tech </a:t>
            </a:r>
            <a:r>
              <a:rPr lang="nb-NO" sz="1400"/>
              <a:t>– helseteknologi</a:t>
            </a:r>
          </a:p>
          <a:p>
            <a:pPr fontAlgn="base">
              <a:spcAft>
                <a:spcPts val="800"/>
              </a:spcAft>
            </a:pPr>
            <a:r>
              <a:rPr lang="nb-NO" sz="1400" b="1"/>
              <a:t>Norwegian Additive </a:t>
            </a:r>
            <a:r>
              <a:rPr lang="nb-NO" sz="1400" b="1" err="1"/>
              <a:t>Manufacturing</a:t>
            </a:r>
            <a:r>
              <a:rPr lang="nb-NO" sz="1400" b="1"/>
              <a:t> Cluster </a:t>
            </a:r>
            <a:r>
              <a:rPr lang="nb-NO" sz="1400"/>
              <a:t>– 3D-printing</a:t>
            </a:r>
          </a:p>
          <a:p>
            <a:pPr fontAlgn="base">
              <a:spcAft>
                <a:spcPts val="800"/>
              </a:spcAft>
            </a:pPr>
            <a:r>
              <a:rPr lang="nb-NO" sz="1400" b="1"/>
              <a:t>Norwegian Offshore Wind </a:t>
            </a:r>
            <a:r>
              <a:rPr lang="nb-NO" sz="1400"/>
              <a:t>- havvind</a:t>
            </a:r>
          </a:p>
        </p:txBody>
      </p:sp>
    </p:spTree>
    <p:extLst>
      <p:ext uri="{BB962C8B-B14F-4D97-AF65-F5344CB8AC3E}">
        <p14:creationId xmlns:p14="http://schemas.microsoft.com/office/powerpoint/2010/main" val="3693281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1EBF6-EF00-11E4-881B-448E5F37B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A46FD10E-63C4-C682-0E64-1EFE2ACB4E33}"/>
              </a:ext>
            </a:extLst>
          </p:cNvPr>
          <p:cNvSpPr txBox="1"/>
          <p:nvPr/>
        </p:nvSpPr>
        <p:spPr>
          <a:xfrm>
            <a:off x="7822297" y="1883352"/>
            <a:ext cx="33661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err="1"/>
              <a:t>av</a:t>
            </a:r>
            <a:r>
              <a:rPr lang="en-GB"/>
              <a:t> </a:t>
            </a:r>
            <a:r>
              <a:rPr lang="en-GB" err="1"/>
              <a:t>tomatene</a:t>
            </a:r>
            <a:r>
              <a:rPr lang="en-GB"/>
              <a:t> </a:t>
            </a:r>
            <a:r>
              <a:rPr lang="en-GB" err="1"/>
              <a:t>i</a:t>
            </a:r>
            <a:r>
              <a:rPr lang="en-GB"/>
              <a:t> Norge </a:t>
            </a:r>
            <a:r>
              <a:rPr lang="en-GB" err="1"/>
              <a:t>produseres</a:t>
            </a:r>
            <a:r>
              <a:rPr lang="en-GB"/>
              <a:t> </a:t>
            </a:r>
            <a:r>
              <a:rPr lang="en-GB" err="1"/>
              <a:t>i</a:t>
            </a:r>
            <a:r>
              <a:rPr lang="en-GB"/>
              <a:t> Rogaland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5D8CD9A4-7BF5-C03D-308C-A4F6CB0E527F}"/>
              </a:ext>
            </a:extLst>
          </p:cNvPr>
          <p:cNvSpPr txBox="1">
            <a:spLocks/>
          </p:cNvSpPr>
          <p:nvPr/>
        </p:nvSpPr>
        <p:spPr>
          <a:xfrm>
            <a:off x="6336141" y="1783791"/>
            <a:ext cx="2569112" cy="6915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90 %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9848E30-B0E1-45E3-A613-2494F7BD94F6}"/>
              </a:ext>
            </a:extLst>
          </p:cNvPr>
          <p:cNvSpPr txBox="1">
            <a:spLocks/>
          </p:cNvSpPr>
          <p:nvPr/>
        </p:nvSpPr>
        <p:spPr>
          <a:xfrm>
            <a:off x="6336141" y="589385"/>
            <a:ext cx="4737049" cy="104340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Norges spiskammer</a:t>
            </a:r>
          </a:p>
        </p:txBody>
      </p:sp>
      <p:cxnSp>
        <p:nvCxnSpPr>
          <p:cNvPr id="18" name="Straight Connector 19">
            <a:extLst>
              <a:ext uri="{FF2B5EF4-FFF2-40B4-BE49-F238E27FC236}">
                <a16:creationId xmlns:a16="http://schemas.microsoft.com/office/drawing/2014/main" id="{8976882F-F411-ADE9-9358-E67C42F4340C}"/>
              </a:ext>
            </a:extLst>
          </p:cNvPr>
          <p:cNvCxnSpPr>
            <a:cxnSpLocks/>
          </p:cNvCxnSpPr>
          <p:nvPr/>
        </p:nvCxnSpPr>
        <p:spPr>
          <a:xfrm>
            <a:off x="6336140" y="2907891"/>
            <a:ext cx="5025459" cy="0"/>
          </a:xfrm>
          <a:prstGeom prst="line">
            <a:avLst/>
          </a:prstGeom>
          <a:ln>
            <a:solidFill>
              <a:srgbClr val="FFE65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kstSylinder 4">
            <a:extLst>
              <a:ext uri="{FF2B5EF4-FFF2-40B4-BE49-F238E27FC236}">
                <a16:creationId xmlns:a16="http://schemas.microsoft.com/office/drawing/2014/main" id="{370E2B8B-D2D4-A3E6-AA9B-A302E71AEA9D}"/>
              </a:ext>
            </a:extLst>
          </p:cNvPr>
          <p:cNvSpPr txBox="1"/>
          <p:nvPr/>
        </p:nvSpPr>
        <p:spPr>
          <a:xfrm>
            <a:off x="6336141" y="3372527"/>
            <a:ext cx="5025459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400"/>
              <a:t>Fra </a:t>
            </a:r>
            <a:r>
              <a:rPr lang="en-GB" sz="1400" err="1"/>
              <a:t>jord</a:t>
            </a:r>
            <a:r>
              <a:rPr lang="en-GB" sz="1400"/>
              <a:t> </a:t>
            </a:r>
            <a:r>
              <a:rPr lang="en-GB" sz="1400" err="1"/>
              <a:t>og</a:t>
            </a:r>
            <a:r>
              <a:rPr lang="en-GB" sz="1400"/>
              <a:t> fjord </a:t>
            </a:r>
            <a:r>
              <a:rPr lang="en-GB" sz="1400" err="1"/>
              <a:t>til</a:t>
            </a:r>
            <a:r>
              <a:rPr lang="en-GB" sz="1400"/>
              <a:t> bord: </a:t>
            </a:r>
            <a:r>
              <a:rPr lang="en-GB" sz="1400" err="1"/>
              <a:t>kort</a:t>
            </a:r>
            <a:r>
              <a:rPr lang="en-GB" sz="1400"/>
              <a:t> </a:t>
            </a:r>
            <a:r>
              <a:rPr lang="en-GB" sz="1400" err="1"/>
              <a:t>vei</a:t>
            </a:r>
            <a:r>
              <a:rPr lang="en-GB" sz="1400"/>
              <a:t> </a:t>
            </a:r>
            <a:r>
              <a:rPr lang="en-GB" sz="1400" err="1"/>
              <a:t>fra</a:t>
            </a:r>
            <a:r>
              <a:rPr lang="en-GB" sz="1400"/>
              <a:t> </a:t>
            </a:r>
            <a:r>
              <a:rPr lang="en-GB" sz="1400" err="1"/>
              <a:t>produsent</a:t>
            </a:r>
            <a:r>
              <a:rPr lang="en-GB" sz="1400"/>
              <a:t> </a:t>
            </a:r>
            <a:r>
              <a:rPr lang="en-GB" sz="1400" err="1"/>
              <a:t>til</a:t>
            </a:r>
            <a:r>
              <a:rPr lang="en-GB" sz="1400"/>
              <a:t> </a:t>
            </a:r>
            <a:r>
              <a:rPr lang="en-GB" sz="1400" err="1"/>
              <a:t>kunde</a:t>
            </a:r>
            <a:r>
              <a:rPr lang="en-GB" sz="1400"/>
              <a:t>. </a:t>
            </a:r>
          </a:p>
          <a:p>
            <a:pPr marL="285750" marR="0" indent="-285750" algn="l" rtl="0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1400" b="0" i="0">
                <a:solidFill>
                  <a:schemeClr val="tx1"/>
                </a:solidFill>
                <a:effectLst/>
              </a:rPr>
              <a:t>En av de største landbrukskommunene i Norge.</a:t>
            </a:r>
          </a:p>
          <a:p>
            <a:pPr marL="285750" marR="0" indent="-285750" algn="l" rtl="0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1400" b="0" i="0">
                <a:solidFill>
                  <a:srgbClr val="000000"/>
                </a:solidFill>
                <a:effectLst/>
              </a:rPr>
              <a:t>Norges fjerde største havbrukskommune.</a:t>
            </a:r>
          </a:p>
          <a:p>
            <a:pPr marL="285750" indent="-285750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400" err="1"/>
              <a:t>Gladmat</a:t>
            </a:r>
            <a:r>
              <a:rPr lang="en-GB" sz="1400"/>
              <a:t> er </a:t>
            </a:r>
            <a:r>
              <a:rPr lang="en-GB" sz="1400" err="1"/>
              <a:t>Norges</a:t>
            </a:r>
            <a:r>
              <a:rPr lang="en-GB" sz="1400"/>
              <a:t> </a:t>
            </a:r>
            <a:r>
              <a:rPr lang="en-GB" sz="1400" err="1"/>
              <a:t>største</a:t>
            </a:r>
            <a:r>
              <a:rPr lang="en-GB" sz="1400"/>
              <a:t> (</a:t>
            </a:r>
            <a:r>
              <a:rPr lang="en-GB" sz="1400" err="1"/>
              <a:t>og</a:t>
            </a:r>
            <a:r>
              <a:rPr lang="en-GB" sz="1400"/>
              <a:t> </a:t>
            </a:r>
            <a:r>
              <a:rPr lang="en-GB" sz="1400" err="1"/>
              <a:t>beste</a:t>
            </a:r>
            <a:r>
              <a:rPr lang="en-GB" sz="1400"/>
              <a:t>) </a:t>
            </a:r>
            <a:r>
              <a:rPr lang="en-GB" sz="1400" err="1"/>
              <a:t>matfestival</a:t>
            </a:r>
            <a:r>
              <a:rPr lang="en-GB" sz="1400"/>
              <a:t>.</a:t>
            </a:r>
          </a:p>
          <a:p>
            <a:pPr marL="285750" indent="-285750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400" err="1"/>
              <a:t>Måltidets</a:t>
            </a:r>
            <a:r>
              <a:rPr lang="en-GB" sz="1400"/>
              <a:t> </a:t>
            </a:r>
            <a:r>
              <a:rPr lang="en-GB" sz="1400" err="1"/>
              <a:t>hus</a:t>
            </a:r>
            <a:r>
              <a:rPr lang="en-GB" sz="1400"/>
              <a:t>: </a:t>
            </a:r>
            <a:r>
              <a:rPr lang="en-GB" sz="1400" err="1"/>
              <a:t>Forskning</a:t>
            </a:r>
            <a:r>
              <a:rPr lang="en-GB" sz="1400"/>
              <a:t> </a:t>
            </a:r>
            <a:r>
              <a:rPr lang="en-GB" sz="1400" err="1"/>
              <a:t>på</a:t>
            </a:r>
            <a:r>
              <a:rPr lang="en-GB" sz="1400"/>
              <a:t> </a:t>
            </a:r>
            <a:r>
              <a:rPr lang="en-GB" sz="1400" err="1"/>
              <a:t>matproduksjon</a:t>
            </a:r>
            <a:r>
              <a:rPr lang="en-GB" sz="1400"/>
              <a:t>/</a:t>
            </a:r>
            <a:r>
              <a:rPr lang="en-GB" sz="1400" err="1"/>
              <a:t>foredling</a:t>
            </a:r>
            <a:endParaRPr lang="en-GB" sz="1400"/>
          </a:p>
          <a:p>
            <a:pPr marL="285750" indent="-285750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400"/>
              <a:t>Stavanger er </a:t>
            </a:r>
            <a:r>
              <a:rPr lang="en-GB" sz="1400" err="1"/>
              <a:t>Norges</a:t>
            </a:r>
            <a:r>
              <a:rPr lang="en-GB" sz="1400"/>
              <a:t> </a:t>
            </a:r>
            <a:r>
              <a:rPr lang="en-GB" sz="1400" err="1"/>
              <a:t>største</a:t>
            </a:r>
            <a:r>
              <a:rPr lang="en-GB" sz="1400"/>
              <a:t> </a:t>
            </a:r>
            <a:r>
              <a:rPr lang="en-GB" sz="1400" err="1"/>
              <a:t>sauekommune</a:t>
            </a:r>
            <a:endParaRPr lang="en-GB" sz="1400"/>
          </a:p>
          <a:p>
            <a:pPr marL="285750" indent="-285750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1400"/>
              <a:t>Fruktbart jordbruksland, kystkultur og moderne matproduksjon gir restauranter tilgang på råvarer av svært høy kvalitet</a:t>
            </a:r>
          </a:p>
          <a:p>
            <a:pPr marL="285750" indent="-285750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1400"/>
          </a:p>
          <a:p>
            <a:pPr marL="285750" marR="0" indent="-285750" algn="l" rtl="0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sz="1400" b="0" i="0">
              <a:solidFill>
                <a:srgbClr val="000000"/>
              </a:solidFill>
              <a:effectLst/>
            </a:endParaRPr>
          </a:p>
          <a:p>
            <a:pPr marL="285750" marR="0" indent="-285750" algn="l" rtl="0" fontAlgn="base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sz="1400" b="0" i="0">
              <a:solidFill>
                <a:srgbClr val="000000"/>
              </a:solidFill>
              <a:effectLst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15EF9153-DF52-1EC8-65B9-434DF2A2D77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704362" cy="3761115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F5A8EBE7-CA5F-962A-88C6-374CA3FD511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372527"/>
            <a:ext cx="5704362" cy="348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766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E496DA-8CE3-7EFD-C606-FD7297321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table full of food&#10;&#10;AI-generated content may be incorrect.">
            <a:extLst>
              <a:ext uri="{FF2B5EF4-FFF2-40B4-BE49-F238E27FC236}">
                <a16:creationId xmlns:a16="http://schemas.microsoft.com/office/drawing/2014/main" id="{FA2F9F12-E901-28FD-D738-F9D15BD092C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7A0C206-752A-AB1E-DDDF-B88BC67F1DC3}"/>
              </a:ext>
            </a:extLst>
          </p:cNvPr>
          <p:cNvSpPr/>
          <p:nvPr/>
        </p:nvSpPr>
        <p:spPr>
          <a:xfrm>
            <a:off x="2784379" y="2730674"/>
            <a:ext cx="6623241" cy="3343226"/>
          </a:xfrm>
          <a:prstGeom prst="roundRect">
            <a:avLst>
              <a:gd name="adj" fmla="val 5613"/>
            </a:avLst>
          </a:prstGeom>
          <a:solidFill>
            <a:schemeClr val="tx1">
              <a:alpha val="4665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7BD130FC-A954-6D66-03AA-9105570572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55583" y="3150367"/>
            <a:ext cx="4852037" cy="2545219"/>
          </a:xfrm>
        </p:spPr>
        <p:txBody>
          <a:bodyPr anchor="t">
            <a:normAutofit fontScale="90000"/>
          </a:bodyPr>
          <a:lstStyle/>
          <a:p>
            <a:r>
              <a:rPr lang="en-GB" sz="7800">
                <a:solidFill>
                  <a:schemeClr val="bg1"/>
                </a:solidFill>
                <a:latin typeface="+mn-lt"/>
              </a:rPr>
              <a:t>MICHELIN-STJERNER</a:t>
            </a:r>
            <a:br>
              <a:rPr lang="en-GB" sz="7800">
                <a:solidFill>
                  <a:schemeClr val="bg1"/>
                </a:solidFill>
                <a:latin typeface="+mn-lt"/>
              </a:rPr>
            </a:br>
            <a:r>
              <a:rPr lang="en-GB" sz="4000" b="0">
                <a:solidFill>
                  <a:schemeClr val="bg1"/>
                </a:solidFill>
              </a:rPr>
              <a:t>i Stavanger</a:t>
            </a:r>
            <a:r>
              <a:rPr lang="en-GB" sz="4000" b="0">
                <a:solidFill>
                  <a:schemeClr val="bg1"/>
                </a:solidFill>
                <a:latin typeface="+mn-lt"/>
              </a:rPr>
              <a:t> </a:t>
            </a:r>
            <a:br>
              <a:rPr lang="en-GB" sz="4000" b="0">
                <a:solidFill>
                  <a:schemeClr val="bg1"/>
                </a:solidFill>
                <a:latin typeface="+mn-lt"/>
              </a:rPr>
            </a:br>
            <a:endParaRPr lang="nb-NO" sz="3000" b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A6C7DA-269F-DBF1-1774-7181289BA69F}"/>
              </a:ext>
            </a:extLst>
          </p:cNvPr>
          <p:cNvSpPr txBox="1"/>
          <p:nvPr/>
        </p:nvSpPr>
        <p:spPr>
          <a:xfrm>
            <a:off x="2946023" y="2454892"/>
            <a:ext cx="1555234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0" b="1">
                <a:solidFill>
                  <a:schemeClr val="bg1"/>
                </a:solidFill>
              </a:rPr>
              <a:t>6</a:t>
            </a:r>
            <a:endParaRPr lang="nb-NO" sz="20000" b="1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950951C-F300-CB2C-CD72-5420550DD2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1893" y="4991506"/>
            <a:ext cx="2891697" cy="1786475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32E7FE10-3F20-E67C-A1D7-0C0DEC20E6FC}"/>
              </a:ext>
            </a:extLst>
          </p:cNvPr>
          <p:cNvSpPr txBox="1"/>
          <p:nvPr/>
        </p:nvSpPr>
        <p:spPr>
          <a:xfrm rot="16200000">
            <a:off x="10952035" y="5264789"/>
            <a:ext cx="211596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Foto: Elisabeth Tønnessen/Stavanger </a:t>
            </a:r>
            <a:r>
              <a:rPr lang="en-GB" sz="800" dirty="0" err="1">
                <a:solidFill>
                  <a:schemeClr val="bg1"/>
                </a:solidFill>
              </a:rPr>
              <a:t>kommune</a:t>
            </a:r>
            <a:endParaRPr lang="nb-NO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4529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F3105F-025E-EEE2-9AD3-6A8312EA9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3A21B630-A84C-BE23-9E92-F59A201348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C8D8D8-EFCD-1A38-3691-4D069DDA88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600" y="4772296"/>
            <a:ext cx="9029031" cy="2050147"/>
          </a:xfrm>
          <a:effectLst>
            <a:outerShdw blurRad="50800" dist="38100" dir="5400000" algn="t" rotWithShape="0">
              <a:prstClr val="black">
                <a:alpha val="13899"/>
              </a:prstClr>
            </a:outerShdw>
          </a:effectLst>
        </p:spPr>
        <p:txBody>
          <a:bodyPr anchor="t">
            <a:noAutofit/>
          </a:bodyPr>
          <a:lstStyle/>
          <a:p>
            <a:pPr algn="l">
              <a:lnSpc>
                <a:spcPct val="80000"/>
              </a:lnSpc>
            </a:pPr>
            <a:r>
              <a:rPr lang="nb-NO" sz="12000">
                <a:solidFill>
                  <a:schemeClr val="bg1"/>
                </a:solidFill>
              </a:rPr>
              <a:t>Utdanning</a:t>
            </a:r>
          </a:p>
        </p:txBody>
      </p:sp>
      <p:pic>
        <p:nvPicPr>
          <p:cNvPr id="5" name="Grafikk 11">
            <a:extLst>
              <a:ext uri="{FF2B5EF4-FFF2-40B4-BE49-F238E27FC236}">
                <a16:creationId xmlns:a16="http://schemas.microsoft.com/office/drawing/2014/main" id="{72B97D4B-0F11-C2F7-D9C9-72E0768B4A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11448" y="240747"/>
            <a:ext cx="880515" cy="182341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3F490591-FF01-F12E-1CDF-7EBC65CB058D}"/>
              </a:ext>
            </a:extLst>
          </p:cNvPr>
          <p:cNvSpPr txBox="1"/>
          <p:nvPr/>
        </p:nvSpPr>
        <p:spPr>
          <a:xfrm rot="16200000">
            <a:off x="11456206" y="5393080"/>
            <a:ext cx="1162178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Foto: Stavanger </a:t>
            </a:r>
            <a:r>
              <a:rPr lang="en-GB" sz="800" dirty="0" err="1">
                <a:solidFill>
                  <a:schemeClr val="bg1"/>
                </a:solidFill>
              </a:rPr>
              <a:t>kommune</a:t>
            </a:r>
            <a:endParaRPr lang="nb-NO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2822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A0A87-9688-49C4-AC55-B2C504F87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AF661EF0-A58D-0CF3-9487-9D6401894298}"/>
              </a:ext>
            </a:extLst>
          </p:cNvPr>
          <p:cNvSpPr txBox="1"/>
          <p:nvPr/>
        </p:nvSpPr>
        <p:spPr>
          <a:xfrm>
            <a:off x="7215813" y="1843451"/>
            <a:ext cx="29777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600" dirty="0"/>
              <a:t>barne- og ungdomsskoler</a:t>
            </a:r>
            <a:endParaRPr lang="en-GB" sz="160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773B6AED-3C8D-9925-6670-6EA135DBC817}"/>
              </a:ext>
            </a:extLst>
          </p:cNvPr>
          <p:cNvSpPr txBox="1">
            <a:spLocks/>
          </p:cNvSpPr>
          <p:nvPr/>
        </p:nvSpPr>
        <p:spPr>
          <a:xfrm>
            <a:off x="6336140" y="1632792"/>
            <a:ext cx="2569112" cy="6915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48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D9E38C0-A0F7-04B4-CF94-84C6EC1430EC}"/>
              </a:ext>
            </a:extLst>
          </p:cNvPr>
          <p:cNvSpPr txBox="1">
            <a:spLocks/>
          </p:cNvSpPr>
          <p:nvPr/>
        </p:nvSpPr>
        <p:spPr>
          <a:xfrm>
            <a:off x="6336141" y="589385"/>
            <a:ext cx="4737049" cy="104340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Stavangerskolen</a:t>
            </a:r>
          </a:p>
        </p:txBody>
      </p:sp>
      <p:cxnSp>
        <p:nvCxnSpPr>
          <p:cNvPr id="18" name="Straight Connector 19">
            <a:extLst>
              <a:ext uri="{FF2B5EF4-FFF2-40B4-BE49-F238E27FC236}">
                <a16:creationId xmlns:a16="http://schemas.microsoft.com/office/drawing/2014/main" id="{2281CD3E-C29D-F936-E0B1-AB3D4478BCC2}"/>
              </a:ext>
            </a:extLst>
          </p:cNvPr>
          <p:cNvCxnSpPr>
            <a:cxnSpLocks/>
          </p:cNvCxnSpPr>
          <p:nvPr/>
        </p:nvCxnSpPr>
        <p:spPr>
          <a:xfrm>
            <a:off x="6336140" y="3246291"/>
            <a:ext cx="5025459" cy="0"/>
          </a:xfrm>
          <a:prstGeom prst="line">
            <a:avLst/>
          </a:prstGeom>
          <a:ln>
            <a:solidFill>
              <a:srgbClr val="FFE65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B18688B4-520F-D802-31EB-51549A16D288}"/>
              </a:ext>
            </a:extLst>
          </p:cNvPr>
          <p:cNvSpPr txBox="1">
            <a:spLocks/>
          </p:cNvSpPr>
          <p:nvPr/>
        </p:nvSpPr>
        <p:spPr>
          <a:xfrm>
            <a:off x="6336140" y="2448642"/>
            <a:ext cx="2569112" cy="6915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16 300</a:t>
            </a:r>
          </a:p>
        </p:txBody>
      </p:sp>
      <p:sp>
        <p:nvSpPr>
          <p:cNvPr id="8" name="TextBox 19">
            <a:extLst>
              <a:ext uri="{FF2B5EF4-FFF2-40B4-BE49-F238E27FC236}">
                <a16:creationId xmlns:a16="http://schemas.microsoft.com/office/drawing/2014/main" id="{CEAB4F7F-7DFE-11F5-5BD5-42E7E09C9D38}"/>
              </a:ext>
            </a:extLst>
          </p:cNvPr>
          <p:cNvSpPr txBox="1"/>
          <p:nvPr/>
        </p:nvSpPr>
        <p:spPr>
          <a:xfrm>
            <a:off x="7997319" y="2662091"/>
            <a:ext cx="13865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600" dirty="0"/>
              <a:t>elever</a:t>
            </a:r>
            <a:endParaRPr lang="en-GB" sz="1600" dirty="0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7B6C2878-6BDC-9CF0-ECE2-7B7849A4917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3611709"/>
            <a:ext cx="5513371" cy="324629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B04BA99C-A267-8CD1-5D08-0CB8A3DB595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5513370" cy="3701424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08D4E08A-47B2-7217-76A9-FDEF01808B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0600" y="3611709"/>
            <a:ext cx="3113793" cy="2718082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D84E270A-2EEF-01D7-59AB-7A92ED4487AA}"/>
              </a:ext>
            </a:extLst>
          </p:cNvPr>
          <p:cNvSpPr txBox="1"/>
          <p:nvPr/>
        </p:nvSpPr>
        <p:spPr>
          <a:xfrm>
            <a:off x="212518" y="6540276"/>
            <a:ext cx="13468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/>
              <a:t>Foto: Stavanger kommune</a:t>
            </a:r>
          </a:p>
        </p:txBody>
      </p:sp>
    </p:spTree>
    <p:extLst>
      <p:ext uri="{BB962C8B-B14F-4D97-AF65-F5344CB8AC3E}">
        <p14:creationId xmlns:p14="http://schemas.microsoft.com/office/powerpoint/2010/main" val="41090750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05F6E-1775-CDAD-D243-CE614FCFF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F40371D2-A3AD-DF40-A53A-46982E958467}"/>
              </a:ext>
            </a:extLst>
          </p:cNvPr>
          <p:cNvSpPr txBox="1"/>
          <p:nvPr/>
        </p:nvSpPr>
        <p:spPr>
          <a:xfrm>
            <a:off x="7829497" y="1701853"/>
            <a:ext cx="2977703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600"/>
              <a:t>økning i </a:t>
            </a:r>
            <a:r>
              <a:rPr lang="nb-NO" sz="1600" err="1"/>
              <a:t>førstevalgssøkere</a:t>
            </a:r>
            <a:r>
              <a:rPr lang="nb-NO" sz="1600"/>
              <a:t> til </a:t>
            </a:r>
            <a:r>
              <a:rPr lang="nb-NO" sz="1600" err="1"/>
              <a:t>UiS</a:t>
            </a:r>
            <a:r>
              <a:rPr lang="nb-NO" sz="1600"/>
              <a:t> (størst vekst i landet i 2026)</a:t>
            </a:r>
            <a:endParaRPr lang="en-GB" sz="160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5731897C-6114-4168-CFAD-EDA5E7799746}"/>
              </a:ext>
            </a:extLst>
          </p:cNvPr>
          <p:cNvSpPr txBox="1">
            <a:spLocks/>
          </p:cNvSpPr>
          <p:nvPr/>
        </p:nvSpPr>
        <p:spPr>
          <a:xfrm>
            <a:off x="6336140" y="1632792"/>
            <a:ext cx="2569112" cy="6915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43 %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C819F31-BDEB-0D6F-9464-067E47776673}"/>
              </a:ext>
            </a:extLst>
          </p:cNvPr>
          <p:cNvSpPr txBox="1">
            <a:spLocks/>
          </p:cNvSpPr>
          <p:nvPr/>
        </p:nvSpPr>
        <p:spPr>
          <a:xfrm>
            <a:off x="6336141" y="589385"/>
            <a:ext cx="4737049" cy="104340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Studentbyen</a:t>
            </a:r>
          </a:p>
        </p:txBody>
      </p:sp>
      <p:cxnSp>
        <p:nvCxnSpPr>
          <p:cNvPr id="18" name="Straight Connector 19">
            <a:extLst>
              <a:ext uri="{FF2B5EF4-FFF2-40B4-BE49-F238E27FC236}">
                <a16:creationId xmlns:a16="http://schemas.microsoft.com/office/drawing/2014/main" id="{D22F11E1-7375-BFBA-224C-D64288BC0111}"/>
              </a:ext>
            </a:extLst>
          </p:cNvPr>
          <p:cNvCxnSpPr>
            <a:cxnSpLocks/>
          </p:cNvCxnSpPr>
          <p:nvPr/>
        </p:nvCxnSpPr>
        <p:spPr>
          <a:xfrm>
            <a:off x="6336140" y="3246291"/>
            <a:ext cx="5025459" cy="0"/>
          </a:xfrm>
          <a:prstGeom prst="line">
            <a:avLst/>
          </a:prstGeom>
          <a:ln>
            <a:solidFill>
              <a:srgbClr val="FFE65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C60FAC4-4152-F5DA-7E8D-C487E1F0A363}"/>
              </a:ext>
            </a:extLst>
          </p:cNvPr>
          <p:cNvSpPr txBox="1"/>
          <p:nvPr/>
        </p:nvSpPr>
        <p:spPr>
          <a:xfrm>
            <a:off x="6336140" y="3429000"/>
            <a:ext cx="5025459" cy="2852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GB" sz="1400" b="1" err="1"/>
              <a:t>Studiesteder</a:t>
            </a:r>
            <a:r>
              <a:rPr lang="en-GB" sz="1400" b="1"/>
              <a:t>:</a:t>
            </a:r>
          </a:p>
          <a:p>
            <a:pPr>
              <a:spcAft>
                <a:spcPts val="800"/>
              </a:spcAft>
            </a:pPr>
            <a:r>
              <a:rPr lang="en-GB" sz="1400" err="1"/>
              <a:t>Universitetet</a:t>
            </a:r>
            <a:r>
              <a:rPr lang="en-GB" sz="1400"/>
              <a:t> </a:t>
            </a:r>
            <a:r>
              <a:rPr lang="en-GB" sz="1400" err="1"/>
              <a:t>i</a:t>
            </a:r>
            <a:r>
              <a:rPr lang="en-GB" sz="1400"/>
              <a:t> Stavanger</a:t>
            </a:r>
          </a:p>
          <a:p>
            <a:pPr>
              <a:spcAft>
                <a:spcPts val="800"/>
              </a:spcAft>
            </a:pPr>
            <a:r>
              <a:rPr lang="en-GB" sz="1400"/>
              <a:t>BI </a:t>
            </a:r>
            <a:r>
              <a:rPr lang="en-GB" sz="1400" err="1"/>
              <a:t>Handelshøyskolen</a:t>
            </a:r>
            <a:endParaRPr lang="en-GB" sz="1400"/>
          </a:p>
          <a:p>
            <a:pPr>
              <a:spcAft>
                <a:spcPts val="800"/>
              </a:spcAft>
            </a:pPr>
            <a:r>
              <a:rPr lang="en-GB" sz="1400"/>
              <a:t>VID </a:t>
            </a:r>
            <a:r>
              <a:rPr lang="en-GB" sz="1400" err="1"/>
              <a:t>vitenskapelige</a:t>
            </a:r>
            <a:r>
              <a:rPr lang="en-GB" sz="1400"/>
              <a:t> </a:t>
            </a:r>
            <a:r>
              <a:rPr lang="en-GB" sz="1400" err="1"/>
              <a:t>høgskole</a:t>
            </a:r>
            <a:endParaRPr lang="en-GB" sz="1400"/>
          </a:p>
          <a:p>
            <a:pPr>
              <a:spcAft>
                <a:spcPts val="800"/>
              </a:spcAft>
            </a:pPr>
            <a:r>
              <a:rPr lang="en-GB" sz="1400" err="1"/>
              <a:t>Kunstskolen</a:t>
            </a:r>
            <a:r>
              <a:rPr lang="en-GB" sz="1400"/>
              <a:t> </a:t>
            </a:r>
            <a:r>
              <a:rPr lang="en-GB" sz="1400" err="1"/>
              <a:t>i</a:t>
            </a:r>
            <a:r>
              <a:rPr lang="en-GB" sz="1400"/>
              <a:t> Stavanger</a:t>
            </a:r>
          </a:p>
          <a:p>
            <a:pPr>
              <a:spcAft>
                <a:spcPts val="800"/>
              </a:spcAft>
            </a:pPr>
            <a:r>
              <a:rPr lang="en-GB" sz="1400" err="1"/>
              <a:t>Noroff</a:t>
            </a:r>
            <a:endParaRPr lang="en-GB" sz="1400"/>
          </a:p>
          <a:p>
            <a:pPr>
              <a:spcAft>
                <a:spcPts val="800"/>
              </a:spcAft>
            </a:pPr>
            <a:r>
              <a:rPr lang="en-GB" sz="1400" err="1"/>
              <a:t>Høyskolen</a:t>
            </a:r>
            <a:r>
              <a:rPr lang="en-GB" sz="1400"/>
              <a:t> for </a:t>
            </a:r>
            <a:r>
              <a:rPr lang="en-GB" sz="1400" err="1"/>
              <a:t>ledelse</a:t>
            </a:r>
            <a:r>
              <a:rPr lang="en-GB" sz="1400"/>
              <a:t> </a:t>
            </a:r>
            <a:r>
              <a:rPr lang="en-GB" sz="1400" err="1"/>
              <a:t>og</a:t>
            </a:r>
            <a:r>
              <a:rPr lang="en-GB" sz="1400"/>
              <a:t> </a:t>
            </a:r>
            <a:r>
              <a:rPr lang="en-GB" sz="1400" err="1"/>
              <a:t>teologi</a:t>
            </a:r>
            <a:endParaRPr lang="en-GB" sz="1400"/>
          </a:p>
          <a:p>
            <a:pPr>
              <a:spcAft>
                <a:spcPts val="800"/>
              </a:spcAft>
            </a:pPr>
            <a:r>
              <a:rPr lang="en-GB" sz="1400"/>
              <a:t>NLA </a:t>
            </a:r>
            <a:r>
              <a:rPr lang="en-GB" sz="1400" err="1"/>
              <a:t>Høgskolen</a:t>
            </a:r>
            <a:endParaRPr lang="en-GB" sz="1400"/>
          </a:p>
          <a:p>
            <a:pPr>
              <a:spcAft>
                <a:spcPts val="800"/>
              </a:spcAft>
            </a:pPr>
            <a:r>
              <a:rPr lang="en-GB" sz="1400" err="1"/>
              <a:t>Fagskolen</a:t>
            </a:r>
            <a:r>
              <a:rPr lang="en-GB" sz="1400"/>
              <a:t> Rogaland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3675E29-F2BC-4F2A-CB50-3E23433BC12D}"/>
              </a:ext>
            </a:extLst>
          </p:cNvPr>
          <p:cNvSpPr txBox="1">
            <a:spLocks/>
          </p:cNvSpPr>
          <p:nvPr/>
        </p:nvSpPr>
        <p:spPr>
          <a:xfrm>
            <a:off x="6336140" y="2448642"/>
            <a:ext cx="2569112" cy="6915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15 000</a:t>
            </a:r>
          </a:p>
        </p:txBody>
      </p:sp>
      <p:sp>
        <p:nvSpPr>
          <p:cNvPr id="8" name="TextBox 19">
            <a:extLst>
              <a:ext uri="{FF2B5EF4-FFF2-40B4-BE49-F238E27FC236}">
                <a16:creationId xmlns:a16="http://schemas.microsoft.com/office/drawing/2014/main" id="{2BD0D36C-59AE-B8D8-0D49-CE8EACFD737F}"/>
              </a:ext>
            </a:extLst>
          </p:cNvPr>
          <p:cNvSpPr txBox="1"/>
          <p:nvPr/>
        </p:nvSpPr>
        <p:spPr>
          <a:xfrm>
            <a:off x="7937497" y="2653545"/>
            <a:ext cx="13865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600"/>
              <a:t>studenter</a:t>
            </a:r>
            <a:endParaRPr lang="en-GB" sz="1600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29022CED-0753-EDFF-0832-20D9D9199D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-1"/>
            <a:ext cx="5855860" cy="343450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884F84FB-12E1-1EA1-E86B-0B751FF32AB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429411"/>
            <a:ext cx="5855860" cy="3428589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E2FBBBFC-08DF-5BE8-6CDD-B2C1B8C20B05}"/>
              </a:ext>
            </a:extLst>
          </p:cNvPr>
          <p:cNvSpPr txBox="1"/>
          <p:nvPr/>
        </p:nvSpPr>
        <p:spPr>
          <a:xfrm>
            <a:off x="212518" y="6540276"/>
            <a:ext cx="13468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>
                <a:solidFill>
                  <a:schemeClr val="bg1"/>
                </a:solidFill>
              </a:rPr>
              <a:t>Foto: Stavanger kommune</a:t>
            </a:r>
          </a:p>
        </p:txBody>
      </p:sp>
    </p:spTree>
    <p:extLst>
      <p:ext uri="{BB962C8B-B14F-4D97-AF65-F5344CB8AC3E}">
        <p14:creationId xmlns:p14="http://schemas.microsoft.com/office/powerpoint/2010/main" val="17769226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3454E0-88D3-8A5A-1FFC-6E9A5E5C3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taking a picture of a face with graffiti&#10;&#10;AI-generated content may be incorrect.">
            <a:extLst>
              <a:ext uri="{FF2B5EF4-FFF2-40B4-BE49-F238E27FC236}">
                <a16:creationId xmlns:a16="http://schemas.microsoft.com/office/drawing/2014/main" id="{69D94461-3FB6-A4F4-3393-2E636CAD97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37" t="1861" r="5938"/>
          <a:stretch>
            <a:fillRect/>
          </a:stretch>
        </p:blipFill>
        <p:spPr>
          <a:xfrm>
            <a:off x="2666360" y="5660"/>
            <a:ext cx="9525639" cy="68167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C0B7DB-8F3B-8C44-33B7-47F19FF2C7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600" y="3652024"/>
            <a:ext cx="9029031" cy="3170420"/>
          </a:xfrm>
        </p:spPr>
        <p:txBody>
          <a:bodyPr anchor="t">
            <a:noAutofit/>
          </a:bodyPr>
          <a:lstStyle/>
          <a:p>
            <a:pPr algn="l">
              <a:lnSpc>
                <a:spcPct val="80000"/>
              </a:lnSpc>
            </a:pPr>
            <a:r>
              <a:rPr lang="nb-NO" sz="12000">
                <a:solidFill>
                  <a:schemeClr val="bg1"/>
                </a:solidFill>
              </a:rPr>
              <a:t>Kultur </a:t>
            </a:r>
            <a:br>
              <a:rPr lang="nb-NO" sz="12000">
                <a:solidFill>
                  <a:schemeClr val="bg1"/>
                </a:solidFill>
              </a:rPr>
            </a:br>
            <a:r>
              <a:rPr lang="nb-NO" sz="12000">
                <a:solidFill>
                  <a:schemeClr val="bg1"/>
                </a:solidFill>
              </a:rPr>
              <a:t>og kreativitet</a:t>
            </a:r>
          </a:p>
        </p:txBody>
      </p:sp>
      <p:pic>
        <p:nvPicPr>
          <p:cNvPr id="4" name="Grafikk 11">
            <a:extLst>
              <a:ext uri="{FF2B5EF4-FFF2-40B4-BE49-F238E27FC236}">
                <a16:creationId xmlns:a16="http://schemas.microsoft.com/office/drawing/2014/main" id="{C809D4A1-5BD5-674F-4BC0-E790022DD8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11448" y="240747"/>
            <a:ext cx="880515" cy="18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4240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9D877C-C88D-BFA8-A238-B0F20D419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taking a picture of a face with graffiti&#10;&#10;AI-generated content may be incorrect.">
            <a:extLst>
              <a:ext uri="{FF2B5EF4-FFF2-40B4-BE49-F238E27FC236}">
                <a16:creationId xmlns:a16="http://schemas.microsoft.com/office/drawing/2014/main" id="{7893E29E-F34E-7CF3-2E45-48F3142042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37" t="1861" r="5938"/>
          <a:stretch>
            <a:fillRect/>
          </a:stretch>
        </p:blipFill>
        <p:spPr>
          <a:xfrm>
            <a:off x="2666360" y="5660"/>
            <a:ext cx="9525639" cy="68167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6A9770-E2FE-71F2-C185-78031DCB93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600" y="3652024"/>
            <a:ext cx="9029031" cy="3170420"/>
          </a:xfrm>
        </p:spPr>
        <p:txBody>
          <a:bodyPr anchor="t">
            <a:noAutofit/>
          </a:bodyPr>
          <a:lstStyle/>
          <a:p>
            <a:pPr algn="l">
              <a:lnSpc>
                <a:spcPct val="80000"/>
              </a:lnSpc>
            </a:pPr>
            <a:r>
              <a:rPr lang="nb-NO" sz="12000">
                <a:solidFill>
                  <a:schemeClr val="bg1"/>
                </a:solidFill>
              </a:rPr>
              <a:t>«Her er</a:t>
            </a:r>
            <a:br>
              <a:rPr lang="nb-NO" sz="12000">
                <a:solidFill>
                  <a:schemeClr val="bg1"/>
                </a:solidFill>
              </a:rPr>
            </a:br>
            <a:r>
              <a:rPr lang="nb-NO" sz="12000">
                <a:solidFill>
                  <a:schemeClr val="bg1"/>
                </a:solidFill>
              </a:rPr>
              <a:t>så underlig»</a:t>
            </a:r>
          </a:p>
        </p:txBody>
      </p:sp>
      <p:pic>
        <p:nvPicPr>
          <p:cNvPr id="4" name="Grafikk 11">
            <a:extLst>
              <a:ext uri="{FF2B5EF4-FFF2-40B4-BE49-F238E27FC236}">
                <a16:creationId xmlns:a16="http://schemas.microsoft.com/office/drawing/2014/main" id="{2BC5B721-5DA9-C057-B007-C0936F1499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11448" y="240747"/>
            <a:ext cx="880515" cy="18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1557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6FEAE-266C-D1B5-2589-67A938A0B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29D35C0-2C51-2801-219D-6311247770A4}"/>
              </a:ext>
            </a:extLst>
          </p:cNvPr>
          <p:cNvSpPr txBox="1">
            <a:spLocks/>
          </p:cNvSpPr>
          <p:nvPr/>
        </p:nvSpPr>
        <p:spPr>
          <a:xfrm>
            <a:off x="548900" y="207233"/>
            <a:ext cx="4821217" cy="104340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Kulturen i blodet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DFE032FE-357F-423B-8717-C4FC188E3E61}"/>
              </a:ext>
            </a:extLst>
          </p:cNvPr>
          <p:cNvSpPr txBox="1"/>
          <p:nvPr/>
        </p:nvSpPr>
        <p:spPr>
          <a:xfrm>
            <a:off x="551264" y="1272698"/>
            <a:ext cx="2690414" cy="25340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GB" sz="1400" b="1" err="1"/>
              <a:t>Kulturinstitusjoner</a:t>
            </a:r>
            <a:r>
              <a:rPr lang="en-GB" sz="1400" b="1"/>
              <a:t>:</a:t>
            </a:r>
          </a:p>
          <a:p>
            <a:pPr>
              <a:spcAft>
                <a:spcPts val="800"/>
              </a:spcAft>
            </a:pPr>
            <a:r>
              <a:rPr lang="nb-NO" sz="1400"/>
              <a:t>Sølvberget</a:t>
            </a:r>
          </a:p>
          <a:p>
            <a:pPr>
              <a:spcAft>
                <a:spcPts val="800"/>
              </a:spcAft>
            </a:pPr>
            <a:r>
              <a:rPr lang="nb-NO" sz="1400"/>
              <a:t>Stavanger konserthus</a:t>
            </a:r>
          </a:p>
          <a:p>
            <a:pPr>
              <a:spcAft>
                <a:spcPts val="800"/>
              </a:spcAft>
            </a:pPr>
            <a:r>
              <a:rPr lang="nb-NO" sz="1400" err="1"/>
              <a:t>Tou</a:t>
            </a:r>
            <a:endParaRPr lang="nb-NO" sz="1400"/>
          </a:p>
          <a:p>
            <a:pPr>
              <a:spcAft>
                <a:spcPts val="800"/>
              </a:spcAft>
            </a:pPr>
            <a:r>
              <a:rPr lang="nb-NO" sz="1400"/>
              <a:t>Fiskepiren</a:t>
            </a:r>
          </a:p>
          <a:p>
            <a:pPr>
              <a:spcAft>
                <a:spcPts val="800"/>
              </a:spcAft>
            </a:pPr>
            <a:r>
              <a:rPr lang="nb-NO" sz="1400"/>
              <a:t>Folken</a:t>
            </a:r>
          </a:p>
          <a:p>
            <a:pPr>
              <a:spcAft>
                <a:spcPts val="800"/>
              </a:spcAft>
            </a:pPr>
            <a:r>
              <a:rPr lang="nb-NO" sz="1400"/>
              <a:t>Litteraturhuset</a:t>
            </a:r>
          </a:p>
          <a:p>
            <a:pPr>
              <a:spcAft>
                <a:spcPts val="800"/>
              </a:spcAft>
            </a:pPr>
            <a:r>
              <a:rPr lang="nb-NO" sz="1400"/>
              <a:t>Rogaland teater</a:t>
            </a:r>
            <a:endParaRPr lang="en-GB" sz="1400"/>
          </a:p>
        </p:txBody>
      </p:sp>
      <p:grpSp>
        <p:nvGrpSpPr>
          <p:cNvPr id="84" name="Gruppe 83">
            <a:extLst>
              <a:ext uri="{FF2B5EF4-FFF2-40B4-BE49-F238E27FC236}">
                <a16:creationId xmlns:a16="http://schemas.microsoft.com/office/drawing/2014/main" id="{630DA6B9-5CEB-04CB-378D-12F20435771E}"/>
              </a:ext>
            </a:extLst>
          </p:cNvPr>
          <p:cNvGrpSpPr/>
          <p:nvPr/>
        </p:nvGrpSpPr>
        <p:grpSpPr>
          <a:xfrm>
            <a:off x="5054137" y="1072344"/>
            <a:ext cx="4588625" cy="4505498"/>
            <a:chOff x="5054137" y="1072344"/>
            <a:chExt cx="4588625" cy="4505498"/>
          </a:xfrm>
        </p:grpSpPr>
        <p:sp>
          <p:nvSpPr>
            <p:cNvPr id="2" name="Ellipse 1">
              <a:extLst>
                <a:ext uri="{FF2B5EF4-FFF2-40B4-BE49-F238E27FC236}">
                  <a16:creationId xmlns:a16="http://schemas.microsoft.com/office/drawing/2014/main" id="{45A7B0D4-BE45-546E-F433-6BC83733AE96}"/>
                </a:ext>
              </a:extLst>
            </p:cNvPr>
            <p:cNvSpPr/>
            <p:nvPr/>
          </p:nvSpPr>
          <p:spPr>
            <a:xfrm>
              <a:off x="5126087" y="1167359"/>
              <a:ext cx="4423725" cy="429855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7" name="Rett linje 6">
              <a:extLst>
                <a:ext uri="{FF2B5EF4-FFF2-40B4-BE49-F238E27FC236}">
                  <a16:creationId xmlns:a16="http://schemas.microsoft.com/office/drawing/2014/main" id="{7BB33A67-0941-8D27-3E91-15680B8DDA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26282" y="1072344"/>
              <a:ext cx="6557" cy="450549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ett linje 10">
              <a:extLst>
                <a:ext uri="{FF2B5EF4-FFF2-40B4-BE49-F238E27FC236}">
                  <a16:creationId xmlns:a16="http://schemas.microsoft.com/office/drawing/2014/main" id="{E69A2E81-114C-787C-716B-F2E652EABC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54137" y="3358779"/>
              <a:ext cx="4588625" cy="1695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ett linje 20">
              <a:extLst>
                <a:ext uri="{FF2B5EF4-FFF2-40B4-BE49-F238E27FC236}">
                  <a16:creationId xmlns:a16="http://schemas.microsoft.com/office/drawing/2014/main" id="{5702B4EC-9033-F967-AD24-8B206C062C9F}"/>
                </a:ext>
              </a:extLst>
            </p:cNvPr>
            <p:cNvCxnSpPr>
              <a:cxnSpLocks/>
            </p:cNvCxnSpPr>
            <p:nvPr/>
          </p:nvCxnSpPr>
          <p:spPr>
            <a:xfrm>
              <a:off x="5295206" y="2255579"/>
              <a:ext cx="4038962" cy="22001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ett linje 24">
              <a:extLst>
                <a:ext uri="{FF2B5EF4-FFF2-40B4-BE49-F238E27FC236}">
                  <a16:creationId xmlns:a16="http://schemas.microsoft.com/office/drawing/2014/main" id="{1D72F966-F1FF-75E5-1D7E-F0BEF9A789EA}"/>
                </a:ext>
              </a:extLst>
            </p:cNvPr>
            <p:cNvCxnSpPr>
              <a:cxnSpLocks/>
            </p:cNvCxnSpPr>
            <p:nvPr/>
          </p:nvCxnSpPr>
          <p:spPr>
            <a:xfrm>
              <a:off x="6060592" y="1440902"/>
              <a:ext cx="2513194" cy="378423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linje 29">
              <a:extLst>
                <a:ext uri="{FF2B5EF4-FFF2-40B4-BE49-F238E27FC236}">
                  <a16:creationId xmlns:a16="http://schemas.microsoft.com/office/drawing/2014/main" id="{0D92EEF3-30C4-85A1-CA17-05A96184A5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95206" y="2319919"/>
              <a:ext cx="4134842" cy="205723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Rett linje 34">
              <a:extLst>
                <a:ext uri="{FF2B5EF4-FFF2-40B4-BE49-F238E27FC236}">
                  <a16:creationId xmlns:a16="http://schemas.microsoft.com/office/drawing/2014/main" id="{D50B331C-F7DC-A21A-A708-950A36BC87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87098" y="1440902"/>
              <a:ext cx="2552556" cy="378423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C4F47881-331A-6440-F48B-40B618309313}"/>
                </a:ext>
              </a:extLst>
            </p:cNvPr>
            <p:cNvSpPr/>
            <p:nvPr/>
          </p:nvSpPr>
          <p:spPr>
            <a:xfrm>
              <a:off x="6491264" y="2517414"/>
              <a:ext cx="1680469" cy="1632918"/>
            </a:xfrm>
            <a:prstGeom prst="ellipse">
              <a:avLst/>
            </a:prstGeom>
            <a:solidFill>
              <a:srgbClr val="FFFB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TextBox 19">
              <a:extLst>
                <a:ext uri="{FF2B5EF4-FFF2-40B4-BE49-F238E27FC236}">
                  <a16:creationId xmlns:a16="http://schemas.microsoft.com/office/drawing/2014/main" id="{39D07A4C-C7D8-58FE-624E-B044347B9334}"/>
                </a:ext>
              </a:extLst>
            </p:cNvPr>
            <p:cNvSpPr txBox="1"/>
            <p:nvPr/>
          </p:nvSpPr>
          <p:spPr>
            <a:xfrm rot="17337975">
              <a:off x="7282567" y="1800695"/>
              <a:ext cx="936631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b-NO" sz="1600"/>
                <a:t>Januar</a:t>
              </a:r>
              <a:endParaRPr lang="en-GB" sz="1600"/>
            </a:p>
          </p:txBody>
        </p:sp>
        <p:sp>
          <p:nvSpPr>
            <p:cNvPr id="49" name="TextBox 19">
              <a:extLst>
                <a:ext uri="{FF2B5EF4-FFF2-40B4-BE49-F238E27FC236}">
                  <a16:creationId xmlns:a16="http://schemas.microsoft.com/office/drawing/2014/main" id="{C4C3D4FA-EC20-F3A6-4A78-158A6FB9B530}"/>
                </a:ext>
              </a:extLst>
            </p:cNvPr>
            <p:cNvSpPr txBox="1"/>
            <p:nvPr/>
          </p:nvSpPr>
          <p:spPr>
            <a:xfrm rot="19668578">
              <a:off x="8045763" y="2312711"/>
              <a:ext cx="936631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b-NO" sz="1600"/>
                <a:t>Februar</a:t>
              </a:r>
              <a:endParaRPr lang="en-GB" sz="1600"/>
            </a:p>
          </p:txBody>
        </p:sp>
        <p:sp>
          <p:nvSpPr>
            <p:cNvPr id="51" name="TextBox 19">
              <a:extLst>
                <a:ext uri="{FF2B5EF4-FFF2-40B4-BE49-F238E27FC236}">
                  <a16:creationId xmlns:a16="http://schemas.microsoft.com/office/drawing/2014/main" id="{2CF4FF2B-69A8-B01D-8D47-A6FAD60521B3}"/>
                </a:ext>
              </a:extLst>
            </p:cNvPr>
            <p:cNvSpPr txBox="1"/>
            <p:nvPr/>
          </p:nvSpPr>
          <p:spPr>
            <a:xfrm rot="21087750">
              <a:off x="8307607" y="2952656"/>
              <a:ext cx="936631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b-NO" sz="1600"/>
                <a:t>Mars</a:t>
              </a:r>
              <a:endParaRPr lang="en-GB" sz="1600"/>
            </a:p>
          </p:txBody>
        </p:sp>
        <p:sp>
          <p:nvSpPr>
            <p:cNvPr id="53" name="TextBox 19">
              <a:extLst>
                <a:ext uri="{FF2B5EF4-FFF2-40B4-BE49-F238E27FC236}">
                  <a16:creationId xmlns:a16="http://schemas.microsoft.com/office/drawing/2014/main" id="{4476E594-FB0F-E7B4-07E7-0EA17F5B5271}"/>
                </a:ext>
              </a:extLst>
            </p:cNvPr>
            <p:cNvSpPr txBox="1"/>
            <p:nvPr/>
          </p:nvSpPr>
          <p:spPr>
            <a:xfrm rot="576066">
              <a:off x="8311613" y="3577985"/>
              <a:ext cx="936631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b-NO" sz="1600"/>
                <a:t>April</a:t>
              </a:r>
              <a:endParaRPr lang="en-GB" sz="1600"/>
            </a:p>
          </p:txBody>
        </p:sp>
        <p:sp>
          <p:nvSpPr>
            <p:cNvPr id="55" name="TextBox 19">
              <a:extLst>
                <a:ext uri="{FF2B5EF4-FFF2-40B4-BE49-F238E27FC236}">
                  <a16:creationId xmlns:a16="http://schemas.microsoft.com/office/drawing/2014/main" id="{EBD07299-1C92-CE42-CA2B-52A037278AF8}"/>
                </a:ext>
              </a:extLst>
            </p:cNvPr>
            <p:cNvSpPr txBox="1"/>
            <p:nvPr/>
          </p:nvSpPr>
          <p:spPr>
            <a:xfrm rot="2279153">
              <a:off x="7945535" y="4254047"/>
              <a:ext cx="936631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b-NO" sz="1600"/>
                <a:t>Mai</a:t>
              </a:r>
              <a:endParaRPr lang="en-GB" sz="1600"/>
            </a:p>
          </p:txBody>
        </p:sp>
        <p:sp>
          <p:nvSpPr>
            <p:cNvPr id="57" name="TextBox 19">
              <a:extLst>
                <a:ext uri="{FF2B5EF4-FFF2-40B4-BE49-F238E27FC236}">
                  <a16:creationId xmlns:a16="http://schemas.microsoft.com/office/drawing/2014/main" id="{9549DC16-901E-DECD-EF35-0BC975BB7962}"/>
                </a:ext>
              </a:extLst>
            </p:cNvPr>
            <p:cNvSpPr txBox="1"/>
            <p:nvPr/>
          </p:nvSpPr>
          <p:spPr>
            <a:xfrm rot="3820145">
              <a:off x="7328952" y="4627689"/>
              <a:ext cx="936631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b-NO" sz="1600"/>
                <a:t>Juni</a:t>
              </a:r>
              <a:endParaRPr lang="en-GB" sz="1600"/>
            </a:p>
          </p:txBody>
        </p:sp>
        <p:sp>
          <p:nvSpPr>
            <p:cNvPr id="59" name="TextBox 19">
              <a:extLst>
                <a:ext uri="{FF2B5EF4-FFF2-40B4-BE49-F238E27FC236}">
                  <a16:creationId xmlns:a16="http://schemas.microsoft.com/office/drawing/2014/main" id="{6DE6FA19-EC15-4660-17CA-52AC1C3E8339}"/>
                </a:ext>
              </a:extLst>
            </p:cNvPr>
            <p:cNvSpPr txBox="1"/>
            <p:nvPr/>
          </p:nvSpPr>
          <p:spPr>
            <a:xfrm rot="16965937">
              <a:off x="6574771" y="4034543"/>
              <a:ext cx="936631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b-NO" sz="1600"/>
                <a:t>Juli</a:t>
              </a:r>
              <a:endParaRPr lang="en-GB" sz="1600"/>
            </a:p>
          </p:txBody>
        </p:sp>
        <p:sp>
          <p:nvSpPr>
            <p:cNvPr id="8" name="TextBox 19">
              <a:extLst>
                <a:ext uri="{FF2B5EF4-FFF2-40B4-BE49-F238E27FC236}">
                  <a16:creationId xmlns:a16="http://schemas.microsoft.com/office/drawing/2014/main" id="{F33FE3B0-C738-ECD4-B8C1-76FCF8EDA8DE}"/>
                </a:ext>
              </a:extLst>
            </p:cNvPr>
            <p:cNvSpPr txBox="1"/>
            <p:nvPr/>
          </p:nvSpPr>
          <p:spPr>
            <a:xfrm rot="19408161">
              <a:off x="5951164" y="3999504"/>
              <a:ext cx="936631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b-NO" sz="1600"/>
                <a:t>August</a:t>
              </a:r>
              <a:endParaRPr lang="en-GB" sz="1600"/>
            </a:p>
          </p:txBody>
        </p:sp>
        <p:sp>
          <p:nvSpPr>
            <p:cNvPr id="12" name="TextBox 19">
              <a:extLst>
                <a:ext uri="{FF2B5EF4-FFF2-40B4-BE49-F238E27FC236}">
                  <a16:creationId xmlns:a16="http://schemas.microsoft.com/office/drawing/2014/main" id="{9ED80D16-94DA-98E7-F069-08704CCA8446}"/>
                </a:ext>
              </a:extLst>
            </p:cNvPr>
            <p:cNvSpPr txBox="1"/>
            <p:nvPr/>
          </p:nvSpPr>
          <p:spPr>
            <a:xfrm rot="20962621">
              <a:off x="5407648" y="3539450"/>
              <a:ext cx="1089031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b-NO" sz="1600"/>
                <a:t>September</a:t>
              </a:r>
              <a:endParaRPr lang="en-GB" sz="1600"/>
            </a:p>
          </p:txBody>
        </p:sp>
        <p:sp>
          <p:nvSpPr>
            <p:cNvPr id="14" name="TextBox 19">
              <a:extLst>
                <a:ext uri="{FF2B5EF4-FFF2-40B4-BE49-F238E27FC236}">
                  <a16:creationId xmlns:a16="http://schemas.microsoft.com/office/drawing/2014/main" id="{C34E4E31-5AF5-2508-A5C1-D4FBC016692B}"/>
                </a:ext>
              </a:extLst>
            </p:cNvPr>
            <p:cNvSpPr txBox="1"/>
            <p:nvPr/>
          </p:nvSpPr>
          <p:spPr>
            <a:xfrm rot="471723">
              <a:off x="5600816" y="2908338"/>
              <a:ext cx="936631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b-NO" sz="1600"/>
                <a:t>Oktober</a:t>
              </a:r>
              <a:endParaRPr lang="en-GB" sz="1600"/>
            </a:p>
          </p:txBody>
        </p:sp>
        <p:sp>
          <p:nvSpPr>
            <p:cNvPr id="16" name="TextBox 19">
              <a:extLst>
                <a:ext uri="{FF2B5EF4-FFF2-40B4-BE49-F238E27FC236}">
                  <a16:creationId xmlns:a16="http://schemas.microsoft.com/office/drawing/2014/main" id="{31DE8833-8AFB-9AE9-63BC-DFA461A859B1}"/>
                </a:ext>
              </a:extLst>
            </p:cNvPr>
            <p:cNvSpPr txBox="1"/>
            <p:nvPr/>
          </p:nvSpPr>
          <p:spPr>
            <a:xfrm rot="2653954">
              <a:off x="5798708" y="2240524"/>
              <a:ext cx="936631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b-NO" sz="1600"/>
                <a:t>November</a:t>
              </a:r>
              <a:endParaRPr lang="en-GB" sz="1600"/>
            </a:p>
          </p:txBody>
        </p:sp>
        <p:sp>
          <p:nvSpPr>
            <p:cNvPr id="18" name="TextBox 19">
              <a:extLst>
                <a:ext uri="{FF2B5EF4-FFF2-40B4-BE49-F238E27FC236}">
                  <a16:creationId xmlns:a16="http://schemas.microsoft.com/office/drawing/2014/main" id="{F50A933D-0DB7-154A-994F-F0D787B0AE78}"/>
                </a:ext>
              </a:extLst>
            </p:cNvPr>
            <p:cNvSpPr txBox="1"/>
            <p:nvPr/>
          </p:nvSpPr>
          <p:spPr>
            <a:xfrm rot="4130129">
              <a:off x="6425955" y="1883360"/>
              <a:ext cx="936631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b-NO" sz="1600"/>
                <a:t>Desember</a:t>
              </a:r>
              <a:endParaRPr lang="en-GB" sz="1600"/>
            </a:p>
          </p:txBody>
        </p:sp>
      </p:grpSp>
      <p:sp>
        <p:nvSpPr>
          <p:cNvPr id="43" name="TextBox 19">
            <a:extLst>
              <a:ext uri="{FF2B5EF4-FFF2-40B4-BE49-F238E27FC236}">
                <a16:creationId xmlns:a16="http://schemas.microsoft.com/office/drawing/2014/main" id="{62FF3F32-AE5A-1194-6D48-3429B87C4D1B}"/>
              </a:ext>
            </a:extLst>
          </p:cNvPr>
          <p:cNvSpPr txBox="1"/>
          <p:nvPr/>
        </p:nvSpPr>
        <p:spPr>
          <a:xfrm rot="20667738">
            <a:off x="2711803" y="4056624"/>
            <a:ext cx="265699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4000"/>
              <a:t>Kapittel 📚</a:t>
            </a:r>
            <a:endParaRPr lang="en-GB" sz="4000"/>
          </a:p>
        </p:txBody>
      </p:sp>
      <p:sp>
        <p:nvSpPr>
          <p:cNvPr id="46" name="TextBox 19">
            <a:extLst>
              <a:ext uri="{FF2B5EF4-FFF2-40B4-BE49-F238E27FC236}">
                <a16:creationId xmlns:a16="http://schemas.microsoft.com/office/drawing/2014/main" id="{10B35CC2-7FB7-4B7C-F01D-081CF778EE2D}"/>
              </a:ext>
            </a:extLst>
          </p:cNvPr>
          <p:cNvSpPr txBox="1"/>
          <p:nvPr/>
        </p:nvSpPr>
        <p:spPr>
          <a:xfrm rot="1276754">
            <a:off x="9332307" y="4720443"/>
            <a:ext cx="249000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4000" err="1"/>
              <a:t>MaiJazz</a:t>
            </a:r>
            <a:r>
              <a:rPr lang="nb-NO" sz="4000"/>
              <a:t> 🎷</a:t>
            </a:r>
            <a:endParaRPr lang="en-GB" sz="4000"/>
          </a:p>
        </p:txBody>
      </p:sp>
      <p:sp>
        <p:nvSpPr>
          <p:cNvPr id="50" name="TextBox 19">
            <a:extLst>
              <a:ext uri="{FF2B5EF4-FFF2-40B4-BE49-F238E27FC236}">
                <a16:creationId xmlns:a16="http://schemas.microsoft.com/office/drawing/2014/main" id="{D4130609-C3D5-A228-C9BB-D4FEE1CE089B}"/>
              </a:ext>
            </a:extLst>
          </p:cNvPr>
          <p:cNvSpPr txBox="1"/>
          <p:nvPr/>
        </p:nvSpPr>
        <p:spPr>
          <a:xfrm rot="946412">
            <a:off x="8508386" y="5635184"/>
            <a:ext cx="342291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2800" err="1"/>
              <a:t>Wonderful</a:t>
            </a:r>
            <a:r>
              <a:rPr lang="nb-NO" sz="2800"/>
              <a:t> World 🍎</a:t>
            </a:r>
            <a:endParaRPr lang="en-GB" sz="2800"/>
          </a:p>
        </p:txBody>
      </p:sp>
      <p:sp>
        <p:nvSpPr>
          <p:cNvPr id="54" name="TextBox 19">
            <a:extLst>
              <a:ext uri="{FF2B5EF4-FFF2-40B4-BE49-F238E27FC236}">
                <a16:creationId xmlns:a16="http://schemas.microsoft.com/office/drawing/2014/main" id="{C96977BF-4F6E-C8EA-646A-D1D06C418B43}"/>
              </a:ext>
            </a:extLst>
          </p:cNvPr>
          <p:cNvSpPr txBox="1"/>
          <p:nvPr/>
        </p:nvSpPr>
        <p:spPr>
          <a:xfrm rot="1032001">
            <a:off x="7563533" y="5558601"/>
            <a:ext cx="2300741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4000" err="1"/>
              <a:t>Mablis</a:t>
            </a:r>
            <a:r>
              <a:rPr lang="nb-NO" sz="4000"/>
              <a:t> 🎸</a:t>
            </a:r>
            <a:endParaRPr lang="en-GB" sz="4000"/>
          </a:p>
        </p:txBody>
      </p:sp>
      <p:sp>
        <p:nvSpPr>
          <p:cNvPr id="58" name="TextBox 19">
            <a:extLst>
              <a:ext uri="{FF2B5EF4-FFF2-40B4-BE49-F238E27FC236}">
                <a16:creationId xmlns:a16="http://schemas.microsoft.com/office/drawing/2014/main" id="{3138B353-10E4-7DF6-B87B-BD071A61C2AF}"/>
              </a:ext>
            </a:extLst>
          </p:cNvPr>
          <p:cNvSpPr txBox="1"/>
          <p:nvPr/>
        </p:nvSpPr>
        <p:spPr>
          <a:xfrm rot="20591518">
            <a:off x="3448212" y="4688977"/>
            <a:ext cx="240666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4000"/>
              <a:t>Utopia 💃</a:t>
            </a:r>
            <a:endParaRPr lang="en-GB" sz="4000"/>
          </a:p>
        </p:txBody>
      </p:sp>
      <p:sp>
        <p:nvSpPr>
          <p:cNvPr id="61" name="TextBox 19">
            <a:extLst>
              <a:ext uri="{FF2B5EF4-FFF2-40B4-BE49-F238E27FC236}">
                <a16:creationId xmlns:a16="http://schemas.microsoft.com/office/drawing/2014/main" id="{EA35C745-AEB3-9975-3047-C424D76463CE}"/>
              </a:ext>
            </a:extLst>
          </p:cNvPr>
          <p:cNvSpPr txBox="1"/>
          <p:nvPr/>
        </p:nvSpPr>
        <p:spPr>
          <a:xfrm rot="20591518">
            <a:off x="1978791" y="5511634"/>
            <a:ext cx="4231033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800" err="1"/>
              <a:t>Kammermusikkfestival</a:t>
            </a:r>
            <a:r>
              <a:rPr lang="en-GB" sz="2800"/>
              <a:t> 🎻</a:t>
            </a:r>
          </a:p>
        </p:txBody>
      </p:sp>
      <p:sp>
        <p:nvSpPr>
          <p:cNvPr id="63" name="TextBox 19">
            <a:extLst>
              <a:ext uri="{FF2B5EF4-FFF2-40B4-BE49-F238E27FC236}">
                <a16:creationId xmlns:a16="http://schemas.microsoft.com/office/drawing/2014/main" id="{6FD7B338-5267-66E7-84E7-108D3AA9741A}"/>
              </a:ext>
            </a:extLst>
          </p:cNvPr>
          <p:cNvSpPr txBox="1"/>
          <p:nvPr/>
        </p:nvSpPr>
        <p:spPr>
          <a:xfrm rot="1373406">
            <a:off x="6740592" y="5868660"/>
            <a:ext cx="271971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4000"/>
              <a:t>Gladmat 🍓</a:t>
            </a:r>
            <a:endParaRPr lang="en-GB" sz="4000"/>
          </a:p>
        </p:txBody>
      </p:sp>
      <p:sp>
        <p:nvSpPr>
          <p:cNvPr id="65" name="TextBox 19">
            <a:extLst>
              <a:ext uri="{FF2B5EF4-FFF2-40B4-BE49-F238E27FC236}">
                <a16:creationId xmlns:a16="http://schemas.microsoft.com/office/drawing/2014/main" id="{FFC9638F-152C-9969-4061-607DE4F3D16D}"/>
              </a:ext>
            </a:extLst>
          </p:cNvPr>
          <p:cNvSpPr txBox="1"/>
          <p:nvPr/>
        </p:nvSpPr>
        <p:spPr>
          <a:xfrm rot="499936">
            <a:off x="2742908" y="2361271"/>
            <a:ext cx="250923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800" err="1"/>
              <a:t>Kåkånomics</a:t>
            </a:r>
            <a:r>
              <a:rPr lang="en-GB" sz="2800"/>
              <a:t> 📈</a:t>
            </a:r>
          </a:p>
        </p:txBody>
      </p:sp>
      <p:sp>
        <p:nvSpPr>
          <p:cNvPr id="67" name="TextBox 19">
            <a:extLst>
              <a:ext uri="{FF2B5EF4-FFF2-40B4-BE49-F238E27FC236}">
                <a16:creationId xmlns:a16="http://schemas.microsoft.com/office/drawing/2014/main" id="{0B6E6B5F-B2A2-F036-5F2D-B5A33B5B26C1}"/>
              </a:ext>
            </a:extLst>
          </p:cNvPr>
          <p:cNvSpPr txBox="1"/>
          <p:nvPr/>
        </p:nvSpPr>
        <p:spPr>
          <a:xfrm rot="1514979">
            <a:off x="5370229" y="458212"/>
            <a:ext cx="198835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800" err="1"/>
              <a:t>Julebyen</a:t>
            </a:r>
            <a:r>
              <a:rPr lang="en-GB" sz="2800"/>
              <a:t> 🎄</a:t>
            </a:r>
          </a:p>
        </p:txBody>
      </p:sp>
      <p:sp>
        <p:nvSpPr>
          <p:cNvPr id="71" name="TextBox 19">
            <a:extLst>
              <a:ext uri="{FF2B5EF4-FFF2-40B4-BE49-F238E27FC236}">
                <a16:creationId xmlns:a16="http://schemas.microsoft.com/office/drawing/2014/main" id="{1656A56B-F28D-A167-EAFB-491E2C47CFE1}"/>
              </a:ext>
            </a:extLst>
          </p:cNvPr>
          <p:cNvSpPr txBox="1"/>
          <p:nvPr/>
        </p:nvSpPr>
        <p:spPr>
          <a:xfrm rot="20591518">
            <a:off x="3969959" y="5693961"/>
            <a:ext cx="300075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800" err="1"/>
              <a:t>Spiselig</a:t>
            </a:r>
            <a:r>
              <a:rPr lang="en-GB" sz="2800"/>
              <a:t> </a:t>
            </a:r>
            <a:r>
              <a:rPr lang="en-GB" sz="2800" err="1"/>
              <a:t>byfest</a:t>
            </a:r>
            <a:r>
              <a:rPr lang="en-GB" sz="2800"/>
              <a:t> 🍦</a:t>
            </a:r>
          </a:p>
        </p:txBody>
      </p:sp>
      <p:sp>
        <p:nvSpPr>
          <p:cNvPr id="73" name="TextBox 19">
            <a:extLst>
              <a:ext uri="{FF2B5EF4-FFF2-40B4-BE49-F238E27FC236}">
                <a16:creationId xmlns:a16="http://schemas.microsoft.com/office/drawing/2014/main" id="{A52AFA14-FB7E-B083-73E3-27441D387548}"/>
              </a:ext>
            </a:extLst>
          </p:cNvPr>
          <p:cNvSpPr txBox="1"/>
          <p:nvPr/>
        </p:nvSpPr>
        <p:spPr>
          <a:xfrm rot="1570491">
            <a:off x="8906291" y="5296119"/>
            <a:ext cx="275045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2800"/>
              <a:t>17. Mai 🎉</a:t>
            </a:r>
            <a:endParaRPr lang="en-GB" sz="2800"/>
          </a:p>
        </p:txBody>
      </p:sp>
      <p:sp>
        <p:nvSpPr>
          <p:cNvPr id="75" name="TextBox 19">
            <a:extLst>
              <a:ext uri="{FF2B5EF4-FFF2-40B4-BE49-F238E27FC236}">
                <a16:creationId xmlns:a16="http://schemas.microsoft.com/office/drawing/2014/main" id="{5A1DB71D-14D3-5AD4-B7C8-3D4ACBF539F9}"/>
              </a:ext>
            </a:extLst>
          </p:cNvPr>
          <p:cNvSpPr txBox="1"/>
          <p:nvPr/>
        </p:nvSpPr>
        <p:spPr>
          <a:xfrm rot="1360031">
            <a:off x="4369498" y="1222224"/>
            <a:ext cx="1486803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800" err="1"/>
              <a:t>Grøss</a:t>
            </a:r>
            <a:r>
              <a:rPr lang="en-GB" sz="2800"/>
              <a:t> 🎃</a:t>
            </a:r>
          </a:p>
        </p:txBody>
      </p:sp>
      <p:sp>
        <p:nvSpPr>
          <p:cNvPr id="77" name="TextBox 19">
            <a:extLst>
              <a:ext uri="{FF2B5EF4-FFF2-40B4-BE49-F238E27FC236}">
                <a16:creationId xmlns:a16="http://schemas.microsoft.com/office/drawing/2014/main" id="{89173C6D-8219-00F0-45A9-16F869553455}"/>
              </a:ext>
            </a:extLst>
          </p:cNvPr>
          <p:cNvSpPr txBox="1"/>
          <p:nvPr/>
        </p:nvSpPr>
        <p:spPr>
          <a:xfrm rot="19885613">
            <a:off x="7982801" y="595474"/>
            <a:ext cx="1375133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2800"/>
              <a:t>Glød 🌟</a:t>
            </a:r>
            <a:endParaRPr lang="en-GB" sz="2800"/>
          </a:p>
        </p:txBody>
      </p:sp>
      <p:sp>
        <p:nvSpPr>
          <p:cNvPr id="79" name="TextBox 19">
            <a:extLst>
              <a:ext uri="{FF2B5EF4-FFF2-40B4-BE49-F238E27FC236}">
                <a16:creationId xmlns:a16="http://schemas.microsoft.com/office/drawing/2014/main" id="{B56FD93F-D1BF-8E5D-61B7-4F06442667E4}"/>
              </a:ext>
            </a:extLst>
          </p:cNvPr>
          <p:cNvSpPr txBox="1"/>
          <p:nvPr/>
        </p:nvSpPr>
        <p:spPr>
          <a:xfrm rot="19885613">
            <a:off x="9048644" y="1101988"/>
            <a:ext cx="244099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2800"/>
              <a:t>Food &amp; Fun 🍣</a:t>
            </a:r>
            <a:endParaRPr lang="en-GB" sz="2800"/>
          </a:p>
        </p:txBody>
      </p:sp>
      <p:sp>
        <p:nvSpPr>
          <p:cNvPr id="81" name="TextBox 19">
            <a:extLst>
              <a:ext uri="{FF2B5EF4-FFF2-40B4-BE49-F238E27FC236}">
                <a16:creationId xmlns:a16="http://schemas.microsoft.com/office/drawing/2014/main" id="{7BDE6300-E3AA-8DA0-DFDE-23D601F7124A}"/>
              </a:ext>
            </a:extLst>
          </p:cNvPr>
          <p:cNvSpPr txBox="1"/>
          <p:nvPr/>
        </p:nvSpPr>
        <p:spPr>
          <a:xfrm rot="21180442">
            <a:off x="9591635" y="2510325"/>
            <a:ext cx="255313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2800"/>
              <a:t>Spis Ute </a:t>
            </a:r>
            <a:r>
              <a:rPr lang="nb-NO" sz="2800" err="1"/>
              <a:t>Ugå</a:t>
            </a:r>
            <a:r>
              <a:rPr lang="nb-NO" sz="2800"/>
              <a:t> 🍔</a:t>
            </a:r>
            <a:endParaRPr lang="en-GB" sz="2800"/>
          </a:p>
        </p:txBody>
      </p:sp>
      <p:sp>
        <p:nvSpPr>
          <p:cNvPr id="83" name="TextBox 19">
            <a:extLst>
              <a:ext uri="{FF2B5EF4-FFF2-40B4-BE49-F238E27FC236}">
                <a16:creationId xmlns:a16="http://schemas.microsoft.com/office/drawing/2014/main" id="{1B448662-C128-7B89-926B-F76EFAA5E02A}"/>
              </a:ext>
            </a:extLst>
          </p:cNvPr>
          <p:cNvSpPr txBox="1"/>
          <p:nvPr/>
        </p:nvSpPr>
        <p:spPr>
          <a:xfrm rot="21180442">
            <a:off x="2564472" y="3514024"/>
            <a:ext cx="262832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2800"/>
              <a:t>Spis Ute </a:t>
            </a:r>
            <a:r>
              <a:rPr lang="nb-NO" sz="2800" err="1"/>
              <a:t>Ugå</a:t>
            </a:r>
            <a:r>
              <a:rPr lang="nb-NO" sz="2800"/>
              <a:t> 🍔</a:t>
            </a:r>
            <a:endParaRPr lang="en-GB" sz="2800"/>
          </a:p>
        </p:txBody>
      </p:sp>
    </p:spTree>
    <p:extLst>
      <p:ext uri="{BB962C8B-B14F-4D97-AF65-F5344CB8AC3E}">
        <p14:creationId xmlns:p14="http://schemas.microsoft.com/office/powerpoint/2010/main" val="40090711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82DFA-93A6-0B42-5682-F4C03C803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DBAA9A8A-7DE6-7F0F-CD56-27E6533D6B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714734" cy="6858000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67D044BF-9883-6D09-CF78-AB07306D2BA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07"/>
          <a:stretch>
            <a:fillRect/>
          </a:stretch>
        </p:blipFill>
        <p:spPr>
          <a:xfrm rot="5400000">
            <a:off x="5354654" y="20657"/>
            <a:ext cx="6882690" cy="6791998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8871DB1-6BFF-3655-D04D-52FC633C8801}"/>
              </a:ext>
            </a:extLst>
          </p:cNvPr>
          <p:cNvSpPr/>
          <p:nvPr/>
        </p:nvSpPr>
        <p:spPr>
          <a:xfrm>
            <a:off x="6558589" y="3844800"/>
            <a:ext cx="4803011" cy="2752038"/>
          </a:xfrm>
          <a:prstGeom prst="roundRect">
            <a:avLst>
              <a:gd name="adj" fmla="val 2167"/>
            </a:avLst>
          </a:prstGeom>
          <a:solidFill>
            <a:schemeClr val="tx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1D8C24B6-EFFA-ACA5-3AA9-4B4CF9953807}"/>
              </a:ext>
            </a:extLst>
          </p:cNvPr>
          <p:cNvSpPr txBox="1">
            <a:spLocks/>
          </p:cNvSpPr>
          <p:nvPr/>
        </p:nvSpPr>
        <p:spPr>
          <a:xfrm>
            <a:off x="6804834" y="4046225"/>
            <a:ext cx="4975309" cy="2945958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900" b="0">
                <a:solidFill>
                  <a:schemeClr val="bg1"/>
                </a:solidFill>
                <a:latin typeface="+mn-lt"/>
              </a:rPr>
              <a:t>Stavanger </a:t>
            </a:r>
            <a:r>
              <a:rPr lang="en-GB" sz="2900" b="0" err="1">
                <a:solidFill>
                  <a:schemeClr val="bg1"/>
                </a:solidFill>
                <a:latin typeface="+mn-lt"/>
              </a:rPr>
              <a:t>har</a:t>
            </a:r>
            <a:r>
              <a:rPr lang="en-GB" sz="2900" b="0">
                <a:solidFill>
                  <a:schemeClr val="bg1"/>
                </a:solidFill>
                <a:latin typeface="+mn-lt"/>
              </a:rPr>
              <a:t> </a:t>
            </a:r>
            <a:r>
              <a:rPr lang="en-GB" sz="2900" b="0" err="1">
                <a:solidFill>
                  <a:schemeClr val="bg1"/>
                </a:solidFill>
                <a:latin typeface="+mn-lt"/>
              </a:rPr>
              <a:t>en</a:t>
            </a:r>
            <a:r>
              <a:rPr lang="en-GB" sz="2900" b="0">
                <a:solidFill>
                  <a:schemeClr val="bg1"/>
                </a:solidFill>
                <a:latin typeface="+mn-lt"/>
              </a:rPr>
              <a:t> </a:t>
            </a:r>
            <a:r>
              <a:rPr lang="en-GB" sz="2900" b="0" err="1">
                <a:solidFill>
                  <a:schemeClr val="bg1"/>
                </a:solidFill>
                <a:latin typeface="+mn-lt"/>
              </a:rPr>
              <a:t>av</a:t>
            </a:r>
            <a:r>
              <a:rPr lang="en-GB" sz="2900" b="0">
                <a:solidFill>
                  <a:schemeClr val="bg1"/>
                </a:solidFill>
                <a:latin typeface="+mn-lt"/>
              </a:rPr>
              <a:t> </a:t>
            </a:r>
          </a:p>
          <a:p>
            <a:pPr algn="l"/>
            <a:r>
              <a:rPr lang="en-GB" sz="2900" b="0" err="1">
                <a:solidFill>
                  <a:schemeClr val="bg1"/>
                </a:solidFill>
                <a:latin typeface="+mn-lt"/>
              </a:rPr>
              <a:t>Europas</a:t>
            </a:r>
            <a:r>
              <a:rPr lang="en-GB" sz="2900" b="0">
                <a:solidFill>
                  <a:schemeClr val="bg1"/>
                </a:solidFill>
                <a:latin typeface="+mn-lt"/>
              </a:rPr>
              <a:t> </a:t>
            </a:r>
            <a:r>
              <a:rPr lang="en-GB" sz="2900" b="0" err="1">
                <a:solidFill>
                  <a:schemeClr val="bg1"/>
                </a:solidFill>
                <a:latin typeface="+mn-lt"/>
              </a:rPr>
              <a:t>mest</a:t>
            </a:r>
            <a:r>
              <a:rPr lang="en-GB" sz="2900" b="0">
                <a:solidFill>
                  <a:schemeClr val="bg1"/>
                </a:solidFill>
                <a:latin typeface="+mn-lt"/>
              </a:rPr>
              <a:t> </a:t>
            </a:r>
            <a:r>
              <a:rPr lang="en-GB" sz="2900" b="0" err="1">
                <a:solidFill>
                  <a:schemeClr val="bg1"/>
                </a:solidFill>
                <a:latin typeface="+mn-lt"/>
              </a:rPr>
              <a:t>anerkjente</a:t>
            </a:r>
            <a:r>
              <a:rPr lang="en-GB" sz="2900" b="0">
                <a:solidFill>
                  <a:schemeClr val="bg1"/>
                </a:solidFill>
                <a:latin typeface="+mn-lt"/>
              </a:rPr>
              <a:t> </a:t>
            </a:r>
            <a:r>
              <a:rPr lang="en-GB" sz="6200">
                <a:solidFill>
                  <a:schemeClr val="bg1"/>
                </a:solidFill>
                <a:latin typeface="+mn-lt"/>
              </a:rPr>
              <a:t>GATEKUNST-</a:t>
            </a:r>
          </a:p>
          <a:p>
            <a:pPr algn="l"/>
            <a:r>
              <a:rPr lang="en-GB" sz="6200">
                <a:solidFill>
                  <a:schemeClr val="bg1"/>
                </a:solidFill>
                <a:latin typeface="+mn-lt"/>
              </a:rPr>
              <a:t>SCENER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92D6E13-4260-904A-E939-8057C7F6B1C8}"/>
              </a:ext>
            </a:extLst>
          </p:cNvPr>
          <p:cNvSpPr txBox="1"/>
          <p:nvPr/>
        </p:nvSpPr>
        <p:spPr>
          <a:xfrm>
            <a:off x="3354349" y="134600"/>
            <a:ext cx="19111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/>
              <a:t>Foto: </a:t>
            </a:r>
            <a:r>
              <a:rPr lang="nb-NO" sz="800" dirty="0" err="1"/>
              <a:t>Ruden</a:t>
            </a:r>
            <a:r>
              <a:rPr lang="nb-NO" sz="800" dirty="0"/>
              <a:t> Soltvedt/Region Stavanger</a:t>
            </a:r>
          </a:p>
        </p:txBody>
      </p:sp>
    </p:spTree>
    <p:extLst>
      <p:ext uri="{BB962C8B-B14F-4D97-AF65-F5344CB8AC3E}">
        <p14:creationId xmlns:p14="http://schemas.microsoft.com/office/powerpoint/2010/main" val="17773582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EB5F4-879A-E2CE-192B-24170F221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>
            <a:extLst>
              <a:ext uri="{FF2B5EF4-FFF2-40B4-BE49-F238E27FC236}">
                <a16:creationId xmlns:a16="http://schemas.microsoft.com/office/drawing/2014/main" id="{69B2164F-7A70-2D6A-524C-B97A72F4881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222864" cy="6858000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BF8E8571-D205-1606-5D53-E49D5F24FBF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04843" y="0"/>
            <a:ext cx="5987157" cy="6858000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343F80A-4D04-B6AD-3754-BD94F8FB0A2D}"/>
              </a:ext>
            </a:extLst>
          </p:cNvPr>
          <p:cNvSpPr/>
          <p:nvPr/>
        </p:nvSpPr>
        <p:spPr>
          <a:xfrm>
            <a:off x="2299592" y="4171949"/>
            <a:ext cx="4501257" cy="2494738"/>
          </a:xfrm>
          <a:prstGeom prst="roundRect">
            <a:avLst>
              <a:gd name="adj" fmla="val 2167"/>
            </a:avLst>
          </a:prstGeom>
          <a:solidFill>
            <a:schemeClr val="tx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F6362B93-B251-F557-ED65-12942489F443}"/>
              </a:ext>
            </a:extLst>
          </p:cNvPr>
          <p:cNvSpPr txBox="1">
            <a:spLocks/>
          </p:cNvSpPr>
          <p:nvPr/>
        </p:nvSpPr>
        <p:spPr>
          <a:xfrm>
            <a:off x="2960360" y="4410895"/>
            <a:ext cx="3317975" cy="2096040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900" b="0">
                <a:solidFill>
                  <a:schemeClr val="bg1"/>
                </a:solidFill>
                <a:latin typeface="+mn-lt"/>
              </a:rPr>
              <a:t>To </a:t>
            </a:r>
            <a:r>
              <a:rPr lang="en-GB" sz="2900" b="0" err="1">
                <a:solidFill>
                  <a:schemeClr val="bg1"/>
                </a:solidFill>
                <a:latin typeface="+mn-lt"/>
              </a:rPr>
              <a:t>ikoniske</a:t>
            </a:r>
            <a:endParaRPr lang="en-GB" sz="2900" b="0">
              <a:solidFill>
                <a:schemeClr val="bg1"/>
              </a:solidFill>
              <a:latin typeface="+mn-lt"/>
            </a:endParaRPr>
          </a:p>
          <a:p>
            <a:pPr algn="l"/>
            <a:r>
              <a:rPr lang="en-GB" sz="2900" b="0">
                <a:solidFill>
                  <a:schemeClr val="bg1"/>
                </a:solidFill>
                <a:latin typeface="+mn-lt"/>
              </a:rPr>
              <a:t> </a:t>
            </a:r>
            <a:r>
              <a:rPr lang="en-GB" sz="6200">
                <a:solidFill>
                  <a:schemeClr val="bg1"/>
                </a:solidFill>
                <a:latin typeface="+mn-lt"/>
              </a:rPr>
              <a:t>KULTUR-BÆRERE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D9732910-9B73-7A1D-792F-B0AC039ADB36}"/>
              </a:ext>
            </a:extLst>
          </p:cNvPr>
          <p:cNvSpPr txBox="1"/>
          <p:nvPr/>
        </p:nvSpPr>
        <p:spPr>
          <a:xfrm>
            <a:off x="380986" y="293916"/>
            <a:ext cx="1760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Rogaland teater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A1CBB62B-A44A-BE8C-10B9-8FF724272A86}"/>
              </a:ext>
            </a:extLst>
          </p:cNvPr>
          <p:cNvSpPr txBox="1"/>
          <p:nvPr/>
        </p:nvSpPr>
        <p:spPr>
          <a:xfrm>
            <a:off x="6621232" y="293916"/>
            <a:ext cx="2334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Stavanger konserthus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B6D74682-7AC4-F641-0429-16ACB96EEA8A}"/>
              </a:ext>
            </a:extLst>
          </p:cNvPr>
          <p:cNvSpPr txBox="1"/>
          <p:nvPr/>
        </p:nvSpPr>
        <p:spPr>
          <a:xfrm>
            <a:off x="231206" y="6399213"/>
            <a:ext cx="113845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>
                <a:solidFill>
                  <a:schemeClr val="bg1"/>
                </a:solidFill>
              </a:rPr>
              <a:t>Foto: Rogaland teater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E4F138D7-3D61-1810-87E3-381F2BDB1B22}"/>
              </a:ext>
            </a:extLst>
          </p:cNvPr>
          <p:cNvSpPr txBox="1"/>
          <p:nvPr/>
        </p:nvSpPr>
        <p:spPr>
          <a:xfrm>
            <a:off x="10183586" y="6399213"/>
            <a:ext cx="18229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>
                <a:solidFill>
                  <a:schemeClr val="bg1"/>
                </a:solidFill>
              </a:rPr>
              <a:t>Foto:  </a:t>
            </a:r>
            <a:r>
              <a:rPr lang="nb-NO" sz="800" dirty="0" err="1">
                <a:solidFill>
                  <a:schemeClr val="bg1"/>
                </a:solidFill>
              </a:rPr>
              <a:t>Kaitlin</a:t>
            </a:r>
            <a:r>
              <a:rPr lang="nb-NO" sz="800" dirty="0">
                <a:solidFill>
                  <a:schemeClr val="bg1"/>
                </a:solidFill>
              </a:rPr>
              <a:t> Bailey/Region Stavanger</a:t>
            </a:r>
          </a:p>
        </p:txBody>
      </p:sp>
    </p:spTree>
    <p:extLst>
      <p:ext uri="{BB962C8B-B14F-4D97-AF65-F5344CB8AC3E}">
        <p14:creationId xmlns:p14="http://schemas.microsoft.com/office/powerpoint/2010/main" val="2915865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EF28D-AA42-29B5-EAAC-E061340AF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CA31ACB4-70B6-231D-6EF7-1A9191FBAAA5}"/>
              </a:ext>
            </a:extLst>
          </p:cNvPr>
          <p:cNvSpPr txBox="1"/>
          <p:nvPr/>
        </p:nvSpPr>
        <p:spPr>
          <a:xfrm>
            <a:off x="473946" y="549638"/>
            <a:ext cx="5238158" cy="630942"/>
          </a:xfrm>
          <a:prstGeom prst="rect">
            <a:avLst/>
          </a:prstGeom>
          <a:noFill/>
        </p:spPr>
        <p:txBody>
          <a:bodyPr wrap="square" lIns="0" tIns="45720" rIns="91440" bIns="45720" rtlCol="0" anchor="t">
            <a:spAutoFit/>
          </a:bodyPr>
          <a:lstStyle/>
          <a:p>
            <a:r>
              <a:rPr lang="en-GB" sz="3500" b="1"/>
              <a:t>Se! Stavanger!</a:t>
            </a:r>
            <a:endParaRPr lang="en-US"/>
          </a:p>
        </p:txBody>
      </p:sp>
      <p:grpSp>
        <p:nvGrpSpPr>
          <p:cNvPr id="2" name="Gruppe 1">
            <a:extLst>
              <a:ext uri="{FF2B5EF4-FFF2-40B4-BE49-F238E27FC236}">
                <a16:creationId xmlns:a16="http://schemas.microsoft.com/office/drawing/2014/main" id="{A5FDE2B4-494A-B1DD-7A1B-65D2CDE26A0F}"/>
              </a:ext>
            </a:extLst>
          </p:cNvPr>
          <p:cNvGrpSpPr/>
          <p:nvPr/>
        </p:nvGrpSpPr>
        <p:grpSpPr>
          <a:xfrm>
            <a:off x="404331" y="365959"/>
            <a:ext cx="11528502" cy="6180533"/>
            <a:chOff x="404331" y="365959"/>
            <a:chExt cx="11528502" cy="618053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3A473AF-378F-2681-1CC7-294E2EC9D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76284" y="549638"/>
              <a:ext cx="2456549" cy="346280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1500431-32A6-B5D6-5758-358F60B42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21510" y="365959"/>
              <a:ext cx="1743535" cy="251741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8561D32-F5DB-856B-E211-BDCA71A48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71039" y="3921150"/>
              <a:ext cx="2584554" cy="2584554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510EC58-C7B2-C534-E6A5-A9A0D5DCA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49198" y="1152886"/>
              <a:ext cx="1952469" cy="2942145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7D8D5F9-FC82-48C6-5BA5-781A8BB55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94598" y="956168"/>
              <a:ext cx="1952469" cy="2842198"/>
            </a:xfrm>
            <a:prstGeom prst="rect">
              <a:avLst/>
            </a:prstGeom>
          </p:spPr>
        </p:pic>
        <p:pic>
          <p:nvPicPr>
            <p:cNvPr id="26" name="Bilde 25">
              <a:extLst>
                <a:ext uri="{FF2B5EF4-FFF2-40B4-BE49-F238E27FC236}">
                  <a16:creationId xmlns:a16="http://schemas.microsoft.com/office/drawing/2014/main" id="{1D781745-1F80-9205-9C30-EB6C50D98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52777" y="4383200"/>
              <a:ext cx="4768850" cy="1987021"/>
            </a:xfrm>
            <a:prstGeom prst="rect">
              <a:avLst/>
            </a:prstGeom>
          </p:spPr>
        </p:pic>
        <p:pic>
          <p:nvPicPr>
            <p:cNvPr id="30" name="Bilde 29">
              <a:extLst>
                <a:ext uri="{FF2B5EF4-FFF2-40B4-BE49-F238E27FC236}">
                  <a16:creationId xmlns:a16="http://schemas.microsoft.com/office/drawing/2014/main" id="{570539F7-EF5B-6134-5FC5-07AA416221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57598" y="4701930"/>
              <a:ext cx="1316604" cy="1844562"/>
            </a:xfrm>
            <a:prstGeom prst="rect">
              <a:avLst/>
            </a:prstGeom>
          </p:spPr>
        </p:pic>
        <p:pic>
          <p:nvPicPr>
            <p:cNvPr id="34" name="Bilde 33">
              <a:extLst>
                <a:ext uri="{FF2B5EF4-FFF2-40B4-BE49-F238E27FC236}">
                  <a16:creationId xmlns:a16="http://schemas.microsoft.com/office/drawing/2014/main" id="{B30B2D8A-F4A2-E08C-FBDA-9F428F318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30722" y="1755650"/>
              <a:ext cx="1361810" cy="2042716"/>
            </a:xfrm>
            <a:prstGeom prst="rect">
              <a:avLst/>
            </a:prstGeom>
          </p:spPr>
        </p:pic>
        <p:pic>
          <p:nvPicPr>
            <p:cNvPr id="36" name="Bilde 35">
              <a:extLst>
                <a:ext uri="{FF2B5EF4-FFF2-40B4-BE49-F238E27FC236}">
                  <a16:creationId xmlns:a16="http://schemas.microsoft.com/office/drawing/2014/main" id="{3C8C8410-6030-2913-33B6-C75BC9DE1B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9933" y="1365752"/>
              <a:ext cx="1745550" cy="2494391"/>
            </a:xfrm>
            <a:prstGeom prst="rect">
              <a:avLst/>
            </a:prstGeom>
          </p:spPr>
        </p:pic>
        <p:pic>
          <p:nvPicPr>
            <p:cNvPr id="38" name="Bilde 37">
              <a:extLst>
                <a:ext uri="{FF2B5EF4-FFF2-40B4-BE49-F238E27FC236}">
                  <a16:creationId xmlns:a16="http://schemas.microsoft.com/office/drawing/2014/main" id="{AB0891A0-7C82-49D6-229C-A2F1963A4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25535" y="3132538"/>
              <a:ext cx="1444904" cy="1086086"/>
            </a:xfrm>
            <a:prstGeom prst="rect">
              <a:avLst/>
            </a:prstGeom>
          </p:spPr>
        </p:pic>
        <p:pic>
          <p:nvPicPr>
            <p:cNvPr id="40" name="Bilde 39">
              <a:extLst>
                <a:ext uri="{FF2B5EF4-FFF2-40B4-BE49-F238E27FC236}">
                  <a16:creationId xmlns:a16="http://schemas.microsoft.com/office/drawing/2014/main" id="{F3A3AEF8-4E16-AF33-4E17-7896C29B6C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69127" y="4691971"/>
              <a:ext cx="1123189" cy="1604556"/>
            </a:xfrm>
            <a:prstGeom prst="rect">
              <a:avLst/>
            </a:prstGeom>
          </p:spPr>
        </p:pic>
        <p:pic>
          <p:nvPicPr>
            <p:cNvPr id="42" name="Bilde 41">
              <a:extLst>
                <a:ext uri="{FF2B5EF4-FFF2-40B4-BE49-F238E27FC236}">
                  <a16:creationId xmlns:a16="http://schemas.microsoft.com/office/drawing/2014/main" id="{D02274FD-5DF5-5EEC-F82B-CE4DE1207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4331" y="4245052"/>
              <a:ext cx="1291167" cy="1936750"/>
            </a:xfrm>
            <a:prstGeom prst="rect">
              <a:avLst/>
            </a:prstGeom>
          </p:spPr>
        </p:pic>
        <p:pic>
          <p:nvPicPr>
            <p:cNvPr id="44" name="Bilde 43">
              <a:extLst>
                <a:ext uri="{FF2B5EF4-FFF2-40B4-BE49-F238E27FC236}">
                  <a16:creationId xmlns:a16="http://schemas.microsoft.com/office/drawing/2014/main" id="{23D3791B-ACFD-8C99-F986-05D006EDE8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92640" y="4245052"/>
              <a:ext cx="1257973" cy="1796386"/>
            </a:xfrm>
            <a:prstGeom prst="rect">
              <a:avLst/>
            </a:prstGeom>
          </p:spPr>
        </p:pic>
        <p:pic>
          <p:nvPicPr>
            <p:cNvPr id="46" name="Bilde 45">
              <a:extLst>
                <a:ext uri="{FF2B5EF4-FFF2-40B4-BE49-F238E27FC236}">
                  <a16:creationId xmlns:a16="http://schemas.microsoft.com/office/drawing/2014/main" id="{4EBE9CB8-64FF-2EB5-2259-415CCAA5A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45346" y="3223993"/>
              <a:ext cx="1257973" cy="14454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32420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B6F79-2B7D-61AB-A9AC-5AFABEF36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563C0A1-AC95-D493-8E56-1293DCC9B527}"/>
              </a:ext>
            </a:extLst>
          </p:cNvPr>
          <p:cNvSpPr txBox="1">
            <a:spLocks/>
          </p:cNvSpPr>
          <p:nvPr/>
        </p:nvSpPr>
        <p:spPr>
          <a:xfrm>
            <a:off x="928941" y="550020"/>
            <a:ext cx="7711059" cy="104340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Fotballkraft og hockeystyrke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434DD602-023D-CA96-31CC-9B07319F7D2D}"/>
              </a:ext>
            </a:extLst>
          </p:cNvPr>
          <p:cNvSpPr txBox="1"/>
          <p:nvPr/>
        </p:nvSpPr>
        <p:spPr>
          <a:xfrm>
            <a:off x="928941" y="5027279"/>
            <a:ext cx="411882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/>
            <a:r>
              <a:rPr lang="nb-NO" b="1"/>
              <a:t>Viking Fotballklubb (1899-) </a:t>
            </a:r>
          </a:p>
          <a:p>
            <a:pPr fontAlgn="base"/>
            <a:endParaRPr lang="nb-NO"/>
          </a:p>
          <a:p>
            <a:pPr fontAlgn="base"/>
            <a:r>
              <a:rPr lang="nb-NO"/>
              <a:t>9 eliteseriegull, senest i 2025 </a:t>
            </a:r>
          </a:p>
          <a:p>
            <a:pPr fontAlgn="base"/>
            <a:r>
              <a:rPr lang="nb-NO"/>
              <a:t>Spiller hjemmekamper på Lyse Arena </a:t>
            </a: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9B160F3A-847B-7596-A1D4-D2305B29CCBF}"/>
              </a:ext>
            </a:extLst>
          </p:cNvPr>
          <p:cNvSpPr txBox="1"/>
          <p:nvPr/>
        </p:nvSpPr>
        <p:spPr>
          <a:xfrm>
            <a:off x="5833341" y="5027279"/>
            <a:ext cx="411882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/>
            <a:r>
              <a:rPr lang="nb-NO" b="1"/>
              <a:t>Stavanger Oilers (2000-)</a:t>
            </a:r>
          </a:p>
          <a:p>
            <a:pPr fontAlgn="base"/>
            <a:endParaRPr lang="nb-NO"/>
          </a:p>
          <a:p>
            <a:pPr fontAlgn="base"/>
            <a:r>
              <a:rPr lang="nb-NO"/>
              <a:t>7 seriemesterskap vunnet, senest i 2023 </a:t>
            </a:r>
          </a:p>
          <a:p>
            <a:pPr fontAlgn="base"/>
            <a:r>
              <a:rPr lang="nb-NO"/>
              <a:t>Spiller hjemmekamper på DNB Arena 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131F602-180C-D527-FDE8-8D706524BC6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3341" y="1771650"/>
            <a:ext cx="4457700" cy="29718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9D4564B3-77DC-DE15-D74A-4E8747F5F9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07" t="3465" r="1189" b="4319"/>
          <a:stretch>
            <a:fillRect/>
          </a:stretch>
        </p:blipFill>
        <p:spPr>
          <a:xfrm>
            <a:off x="9164053" y="3725779"/>
            <a:ext cx="2073442" cy="1243263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F7EBB6D5-ACC2-1E2D-FFF3-215C4817451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460" y="1771650"/>
            <a:ext cx="5283199" cy="2971800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2DF0B23B-537A-243E-E38F-06A084058B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8047" y="3443573"/>
            <a:ext cx="2506133" cy="18796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CFF19C34-E2BC-6B28-9CB0-264F2D828875}"/>
              </a:ext>
            </a:extLst>
          </p:cNvPr>
          <p:cNvSpPr txBox="1"/>
          <p:nvPr/>
        </p:nvSpPr>
        <p:spPr>
          <a:xfrm>
            <a:off x="430460" y="1809636"/>
            <a:ext cx="6976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>
                <a:solidFill>
                  <a:schemeClr val="bg1"/>
                </a:solidFill>
              </a:rPr>
              <a:t>Foto: Viking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DCDB834D-910E-E943-37ED-E944269D47F1}"/>
              </a:ext>
            </a:extLst>
          </p:cNvPr>
          <p:cNvSpPr txBox="1"/>
          <p:nvPr/>
        </p:nvSpPr>
        <p:spPr>
          <a:xfrm>
            <a:off x="9501544" y="1809636"/>
            <a:ext cx="6992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/>
              <a:t>Foto: Oilers</a:t>
            </a:r>
          </a:p>
        </p:txBody>
      </p:sp>
    </p:spTree>
    <p:extLst>
      <p:ext uri="{BB962C8B-B14F-4D97-AF65-F5344CB8AC3E}">
        <p14:creationId xmlns:p14="http://schemas.microsoft.com/office/powerpoint/2010/main" val="9843633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EB1397-7E28-D726-74F8-7C5636C74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riding a bicycle on a road&#10;&#10;AI-generated content may be incorrect.">
            <a:extLst>
              <a:ext uri="{FF2B5EF4-FFF2-40B4-BE49-F238E27FC236}">
                <a16:creationId xmlns:a16="http://schemas.microsoft.com/office/drawing/2014/main" id="{E49B2003-4829-EFA3-D66A-C26B132480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0"/>
            <a:ext cx="12191999" cy="68854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72E1C3-3857-36DB-1425-387783AEAC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600" y="3652024"/>
            <a:ext cx="10145713" cy="3170420"/>
          </a:xfrm>
        </p:spPr>
        <p:txBody>
          <a:bodyPr anchor="t">
            <a:noAutofit/>
          </a:bodyPr>
          <a:lstStyle/>
          <a:p>
            <a:pPr algn="l">
              <a:lnSpc>
                <a:spcPct val="80000"/>
              </a:lnSpc>
            </a:pPr>
            <a:r>
              <a:rPr lang="nb-NO" sz="12000">
                <a:solidFill>
                  <a:schemeClr val="bg1"/>
                </a:solidFill>
              </a:rPr>
              <a:t>Byutvikling </a:t>
            </a:r>
            <a:br>
              <a:rPr lang="nb-NO" sz="12000">
                <a:solidFill>
                  <a:schemeClr val="bg1"/>
                </a:solidFill>
              </a:rPr>
            </a:br>
            <a:r>
              <a:rPr lang="nb-NO" sz="12000">
                <a:solidFill>
                  <a:schemeClr val="bg1"/>
                </a:solidFill>
              </a:rPr>
              <a:t>og infrastruktur</a:t>
            </a:r>
          </a:p>
        </p:txBody>
      </p:sp>
      <p:pic>
        <p:nvPicPr>
          <p:cNvPr id="3" name="Grafikk 11">
            <a:extLst>
              <a:ext uri="{FF2B5EF4-FFF2-40B4-BE49-F238E27FC236}">
                <a16:creationId xmlns:a16="http://schemas.microsoft.com/office/drawing/2014/main" id="{83C28654-D6E1-662C-293E-157EFF9639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11448" y="240747"/>
            <a:ext cx="880515" cy="182341"/>
          </a:xfrm>
          <a:prstGeom prst="rect">
            <a:avLst/>
          </a:prstGeom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282C740D-DE62-10D4-DBB6-75484A99B458}"/>
              </a:ext>
            </a:extLst>
          </p:cNvPr>
          <p:cNvSpPr txBox="1"/>
          <p:nvPr/>
        </p:nvSpPr>
        <p:spPr>
          <a:xfrm rot="16200000">
            <a:off x="11296704" y="5695777"/>
            <a:ext cx="148117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Foto: Moxey/Stavanger </a:t>
            </a:r>
            <a:r>
              <a:rPr lang="en-GB" sz="800" dirty="0" err="1">
                <a:solidFill>
                  <a:schemeClr val="bg1"/>
                </a:solidFill>
              </a:rPr>
              <a:t>kommune</a:t>
            </a:r>
            <a:endParaRPr lang="nb-NO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5281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2E61D0-C92A-38FC-6C26-1625EAEA4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riding a bicycle on a road&#10;&#10;AI-generated content may be incorrect.">
            <a:extLst>
              <a:ext uri="{FF2B5EF4-FFF2-40B4-BE49-F238E27FC236}">
                <a16:creationId xmlns:a16="http://schemas.microsoft.com/office/drawing/2014/main" id="{C97D3777-5E99-2F6E-A785-74014F8DDFC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0"/>
            <a:ext cx="12191999" cy="68854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32AF4D-45C3-70A9-2F32-F5D4888A66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600" y="3652024"/>
            <a:ext cx="11055611" cy="3170420"/>
          </a:xfrm>
        </p:spPr>
        <p:txBody>
          <a:bodyPr anchor="t">
            <a:noAutofit/>
          </a:bodyPr>
          <a:lstStyle/>
          <a:p>
            <a:pPr algn="l">
              <a:lnSpc>
                <a:spcPct val="80000"/>
              </a:lnSpc>
            </a:pPr>
            <a:r>
              <a:rPr lang="nb-NO" sz="12000">
                <a:solidFill>
                  <a:schemeClr val="bg1"/>
                </a:solidFill>
              </a:rPr>
              <a:t>På kryss og tvers i en by i vekst</a:t>
            </a:r>
          </a:p>
        </p:txBody>
      </p:sp>
      <p:pic>
        <p:nvPicPr>
          <p:cNvPr id="3" name="Grafikk 11">
            <a:extLst>
              <a:ext uri="{FF2B5EF4-FFF2-40B4-BE49-F238E27FC236}">
                <a16:creationId xmlns:a16="http://schemas.microsoft.com/office/drawing/2014/main" id="{CC259B31-145B-17F7-5AE0-DCE9495D08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11448" y="240747"/>
            <a:ext cx="880515" cy="182341"/>
          </a:xfrm>
          <a:prstGeom prst="rect">
            <a:avLst/>
          </a:prstGeom>
        </p:spPr>
      </p:pic>
      <p:sp>
        <p:nvSpPr>
          <p:cNvPr id="8" name="TextBox 2">
            <a:extLst>
              <a:ext uri="{FF2B5EF4-FFF2-40B4-BE49-F238E27FC236}">
                <a16:creationId xmlns:a16="http://schemas.microsoft.com/office/drawing/2014/main" id="{9A28D958-9E9F-51D8-68EF-2F0C2FF3C1AF}"/>
              </a:ext>
            </a:extLst>
          </p:cNvPr>
          <p:cNvSpPr txBox="1"/>
          <p:nvPr/>
        </p:nvSpPr>
        <p:spPr>
          <a:xfrm rot="16200000">
            <a:off x="11296704" y="5695777"/>
            <a:ext cx="148117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Foto: Moxey/Stavanger </a:t>
            </a:r>
            <a:r>
              <a:rPr lang="en-GB" sz="800" dirty="0" err="1">
                <a:solidFill>
                  <a:schemeClr val="bg1"/>
                </a:solidFill>
              </a:rPr>
              <a:t>kommune</a:t>
            </a:r>
            <a:endParaRPr lang="nb-NO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228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022B2-0519-D567-9489-D338CA4AB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Bilde 25">
            <a:extLst>
              <a:ext uri="{FF2B5EF4-FFF2-40B4-BE49-F238E27FC236}">
                <a16:creationId xmlns:a16="http://schemas.microsoft.com/office/drawing/2014/main" id="{BC8932ED-22EA-A716-89DB-6184F834A45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5791" y="-1"/>
            <a:ext cx="5861651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DADDC5E-B58A-C0E2-5A8C-F7F1B6782EC7}"/>
              </a:ext>
            </a:extLst>
          </p:cNvPr>
          <p:cNvSpPr txBox="1">
            <a:spLocks/>
          </p:cNvSpPr>
          <p:nvPr/>
        </p:nvSpPr>
        <p:spPr>
          <a:xfrm>
            <a:off x="6336140" y="1646002"/>
            <a:ext cx="3782716" cy="6915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 dirty="0"/>
              <a:t>74%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44659E7-7C07-D824-D384-2C5FCF288BF8}"/>
              </a:ext>
            </a:extLst>
          </p:cNvPr>
          <p:cNvSpPr txBox="1">
            <a:spLocks/>
          </p:cNvSpPr>
          <p:nvPr/>
        </p:nvSpPr>
        <p:spPr>
          <a:xfrm>
            <a:off x="6336141" y="589385"/>
            <a:ext cx="5093859" cy="104340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Et levende sentrum</a:t>
            </a:r>
          </a:p>
        </p:txBody>
      </p:sp>
      <p:cxnSp>
        <p:nvCxnSpPr>
          <p:cNvPr id="16" name="Straight Connector 19">
            <a:extLst>
              <a:ext uri="{FF2B5EF4-FFF2-40B4-BE49-F238E27FC236}">
                <a16:creationId xmlns:a16="http://schemas.microsoft.com/office/drawing/2014/main" id="{5D0E6A5A-0AF7-E49C-91D3-22BF2DD1AA60}"/>
              </a:ext>
            </a:extLst>
          </p:cNvPr>
          <p:cNvCxnSpPr>
            <a:cxnSpLocks/>
          </p:cNvCxnSpPr>
          <p:nvPr/>
        </p:nvCxnSpPr>
        <p:spPr>
          <a:xfrm>
            <a:off x="6336140" y="2547000"/>
            <a:ext cx="5025459" cy="0"/>
          </a:xfrm>
          <a:prstGeom prst="line">
            <a:avLst/>
          </a:prstGeom>
          <a:ln>
            <a:solidFill>
              <a:srgbClr val="FFE65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14">
            <a:extLst>
              <a:ext uri="{FF2B5EF4-FFF2-40B4-BE49-F238E27FC236}">
                <a16:creationId xmlns:a16="http://schemas.microsoft.com/office/drawing/2014/main" id="{A0AC2AE0-64FA-649E-EAB8-6D67014C51C8}"/>
              </a:ext>
            </a:extLst>
          </p:cNvPr>
          <p:cNvSpPr txBox="1"/>
          <p:nvPr/>
        </p:nvSpPr>
        <p:spPr>
          <a:xfrm>
            <a:off x="7485465" y="1745563"/>
            <a:ext cx="3940757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GB" sz="1600" err="1"/>
              <a:t>av</a:t>
            </a:r>
            <a:r>
              <a:rPr lang="en-GB" sz="1600"/>
              <a:t> </a:t>
            </a:r>
            <a:r>
              <a:rPr lang="en-GB" sz="1600" err="1"/>
              <a:t>kommunens</a:t>
            </a:r>
            <a:r>
              <a:rPr lang="en-GB" sz="1600"/>
              <a:t> </a:t>
            </a:r>
            <a:r>
              <a:rPr lang="en-GB" sz="1600" err="1"/>
              <a:t>innbyggere</a:t>
            </a:r>
            <a:r>
              <a:rPr lang="en-GB" sz="1600"/>
              <a:t> er </a:t>
            </a:r>
            <a:r>
              <a:rPr lang="en-GB" sz="1600" err="1"/>
              <a:t>innom</a:t>
            </a:r>
            <a:r>
              <a:rPr lang="en-GB" sz="1600"/>
              <a:t> </a:t>
            </a:r>
            <a:r>
              <a:rPr lang="en-GB" sz="1600" err="1"/>
              <a:t>sentrum</a:t>
            </a:r>
            <a:r>
              <a:rPr lang="en-GB" sz="1600"/>
              <a:t> </a:t>
            </a:r>
            <a:r>
              <a:rPr lang="en-GB" sz="1600" err="1"/>
              <a:t>ukentlig</a:t>
            </a:r>
            <a:r>
              <a:rPr lang="en-GB" sz="1600"/>
              <a:t> (</a:t>
            </a:r>
            <a:r>
              <a:rPr lang="en-GB" sz="1600" err="1"/>
              <a:t>sentrumsundersøkelse</a:t>
            </a:r>
            <a:r>
              <a:rPr lang="en-GB" sz="1600"/>
              <a:t> 2026)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3633E30F-011F-C678-6C7F-EE82D8E4224F}"/>
              </a:ext>
            </a:extLst>
          </p:cNvPr>
          <p:cNvSpPr txBox="1"/>
          <p:nvPr/>
        </p:nvSpPr>
        <p:spPr>
          <a:xfrm>
            <a:off x="6336140" y="2842900"/>
            <a:ext cx="509008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400" b="1" dirty="0"/>
              <a:t>Regional møteplass og knutepunkt</a:t>
            </a:r>
            <a:endParaRPr lang="nb-NO" sz="1400" dirty="0"/>
          </a:p>
          <a:p>
            <a:r>
              <a:rPr lang="nb-NO" sz="1400" dirty="0"/>
              <a:t>Stavanger sentrum er regionens viktigste møteplass, der folk jobber, handler, spiser, opplever og møtes.</a:t>
            </a:r>
          </a:p>
          <a:p>
            <a:r>
              <a:rPr lang="nb-NO" sz="1400" dirty="0"/>
              <a:t> </a:t>
            </a:r>
          </a:p>
          <a:p>
            <a:r>
              <a:rPr lang="nb-NO" sz="1400" b="1" dirty="0"/>
              <a:t>Stor bredde og miks i tilbudet</a:t>
            </a:r>
            <a:endParaRPr lang="nb-NO" sz="1400" dirty="0"/>
          </a:p>
          <a:p>
            <a:r>
              <a:rPr lang="nb-NO" sz="1400" dirty="0"/>
              <a:t>Butikker, restauranter, kaféer, uteliv, tjenester og offentlige funksjoner ligger samlet innenfor korte avstander.</a:t>
            </a:r>
          </a:p>
          <a:p>
            <a:r>
              <a:rPr lang="nb-NO" sz="1400" dirty="0"/>
              <a:t> </a:t>
            </a:r>
          </a:p>
          <a:p>
            <a:r>
              <a:rPr lang="nb-NO" sz="1400" b="1" dirty="0"/>
              <a:t>Kultur, opplevelser og arrangementer</a:t>
            </a:r>
            <a:endParaRPr lang="nb-NO" sz="1400" dirty="0"/>
          </a:p>
          <a:p>
            <a:r>
              <a:rPr lang="nb-NO" sz="1400" dirty="0"/>
              <a:t>Teater, konserter, museer, kino, festivaler og arrangementer gjør sentrum til regionens viktigste arena for kultur og opplevelser.</a:t>
            </a:r>
          </a:p>
          <a:p>
            <a:r>
              <a:rPr lang="nb-NO" sz="1400" dirty="0"/>
              <a:t> </a:t>
            </a:r>
          </a:p>
          <a:p>
            <a:r>
              <a:rPr lang="nb-NO" sz="1400" b="1" dirty="0"/>
              <a:t>Historie, identitet og bymiljø</a:t>
            </a:r>
            <a:endParaRPr lang="nb-NO" sz="1400" dirty="0"/>
          </a:p>
          <a:p>
            <a:r>
              <a:rPr lang="nb-NO" sz="1400" dirty="0"/>
              <a:t>Trehusbyen, Vågen, sjøfronten, historiske middelalder gater og byrom gir Stavanger sentrum en sterk og særpreget identitet.</a:t>
            </a:r>
          </a:p>
          <a:p>
            <a:r>
              <a:rPr lang="nb-NO" sz="1400" dirty="0"/>
              <a:t> 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5F9F238-52A1-8BFB-0831-42AB4B665770}"/>
              </a:ext>
            </a:extLst>
          </p:cNvPr>
          <p:cNvSpPr txBox="1"/>
          <p:nvPr/>
        </p:nvSpPr>
        <p:spPr>
          <a:xfrm>
            <a:off x="212518" y="6540276"/>
            <a:ext cx="197041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>
                <a:solidFill>
                  <a:schemeClr val="bg1"/>
                </a:solidFill>
              </a:rPr>
              <a:t>Foto: Solfrid Sande/Stavanger kommune</a:t>
            </a:r>
          </a:p>
        </p:txBody>
      </p:sp>
    </p:spTree>
    <p:extLst>
      <p:ext uri="{BB962C8B-B14F-4D97-AF65-F5344CB8AC3E}">
        <p14:creationId xmlns:p14="http://schemas.microsoft.com/office/powerpoint/2010/main" val="21383642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727E1909-DE33-0D12-832C-91A44E7BC2A6}"/>
              </a:ext>
            </a:extLst>
          </p:cNvPr>
          <p:cNvSpPr txBox="1"/>
          <p:nvPr/>
        </p:nvSpPr>
        <p:spPr>
          <a:xfrm>
            <a:off x="4163374" y="4148662"/>
            <a:ext cx="1374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err="1"/>
              <a:t>Breiavannet</a:t>
            </a:r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FE67988-52BD-9274-BBD2-7873D70A4474}"/>
              </a:ext>
            </a:extLst>
          </p:cNvPr>
          <p:cNvSpPr txBox="1"/>
          <p:nvPr/>
        </p:nvSpPr>
        <p:spPr>
          <a:xfrm>
            <a:off x="3316619" y="2288534"/>
            <a:ext cx="20110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/>
              <a:t>Vågen</a:t>
            </a:r>
          </a:p>
          <a:p>
            <a:r>
              <a:rPr lang="nb-NO" sz="1200"/>
              <a:t>Uteliv og restauranter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750314E-F434-96FB-383A-4D8A95FC890B}"/>
              </a:ext>
            </a:extLst>
          </p:cNvPr>
          <p:cNvSpPr txBox="1"/>
          <p:nvPr/>
        </p:nvSpPr>
        <p:spPr>
          <a:xfrm>
            <a:off x="5786020" y="3177326"/>
            <a:ext cx="132395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err="1"/>
              <a:t>Pedersgata</a:t>
            </a:r>
            <a:endParaRPr lang="nb-NO"/>
          </a:p>
          <a:p>
            <a:r>
              <a:rPr lang="nb-NO" sz="1200" err="1"/>
              <a:t>Matmekka</a:t>
            </a:r>
            <a:endParaRPr lang="nb-NO" sz="120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6BAF184-F6F7-4B16-EFBC-738AEC165C8E}"/>
              </a:ext>
            </a:extLst>
          </p:cNvPr>
          <p:cNvSpPr txBox="1"/>
          <p:nvPr/>
        </p:nvSpPr>
        <p:spPr>
          <a:xfrm>
            <a:off x="8702091" y="2592747"/>
            <a:ext cx="201221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Badedammen</a:t>
            </a:r>
          </a:p>
          <a:p>
            <a:r>
              <a:rPr lang="nb-NO" sz="1200"/>
              <a:t>Sauna, bading og gatekunst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A0B81C7E-1FC2-CC1E-04F6-B6D38AD5B5E0}"/>
              </a:ext>
            </a:extLst>
          </p:cNvPr>
          <p:cNvSpPr txBox="1"/>
          <p:nvPr/>
        </p:nvSpPr>
        <p:spPr>
          <a:xfrm>
            <a:off x="7667135" y="4983380"/>
            <a:ext cx="108279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Storhaug</a:t>
            </a:r>
          </a:p>
          <a:p>
            <a:r>
              <a:rPr lang="nb-NO" sz="1200"/>
              <a:t>Boligområde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8A576413-9876-8236-0536-DAA7FE89883D}"/>
              </a:ext>
            </a:extLst>
          </p:cNvPr>
          <p:cNvSpPr txBox="1"/>
          <p:nvPr/>
        </p:nvSpPr>
        <p:spPr>
          <a:xfrm>
            <a:off x="9276408" y="4056329"/>
            <a:ext cx="23014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/>
              <a:t>Østre bydel</a:t>
            </a:r>
          </a:p>
          <a:p>
            <a:r>
              <a:rPr lang="nb-NO" sz="1200"/>
              <a:t>Mat, kultur og kreativitet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CA0D2DA0-B3A4-2196-6159-A644CBEF54EC}"/>
              </a:ext>
            </a:extLst>
          </p:cNvPr>
          <p:cNvSpPr txBox="1"/>
          <p:nvPr/>
        </p:nvSpPr>
        <p:spPr>
          <a:xfrm>
            <a:off x="1006510" y="4156709"/>
            <a:ext cx="24807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/>
              <a:t>Eiganes</a:t>
            </a:r>
          </a:p>
          <a:p>
            <a:r>
              <a:rPr lang="nb-NO" sz="1200"/>
              <a:t>Boligområde, park, restauranter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B7D3D1F1-C2D8-F368-9E74-32B535474490}"/>
              </a:ext>
            </a:extLst>
          </p:cNvPr>
          <p:cNvSpPr txBox="1"/>
          <p:nvPr/>
        </p:nvSpPr>
        <p:spPr>
          <a:xfrm>
            <a:off x="1403895" y="2592747"/>
            <a:ext cx="19234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Gamle Stavanger</a:t>
            </a:r>
            <a:endParaRPr lang="nb-NO" sz="1200"/>
          </a:p>
          <a:p>
            <a:r>
              <a:rPr lang="nb-NO" sz="1200"/>
              <a:t>Marked, museum, historie</a:t>
            </a:r>
          </a:p>
          <a:p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9C7E7FDA-E0C7-FC67-118A-4BF2AB39A203}"/>
              </a:ext>
            </a:extLst>
          </p:cNvPr>
          <p:cNvSpPr txBox="1"/>
          <p:nvPr/>
        </p:nvSpPr>
        <p:spPr>
          <a:xfrm>
            <a:off x="820955" y="575167"/>
            <a:ext cx="1579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/>
              <a:t>Bjergsted</a:t>
            </a:r>
          </a:p>
          <a:p>
            <a:r>
              <a:rPr lang="nb-NO" sz="1200"/>
              <a:t>Konserthus, park, kontorer</a:t>
            </a:r>
          </a:p>
        </p:txBody>
      </p:sp>
      <p:pic>
        <p:nvPicPr>
          <p:cNvPr id="13" name="Bilde 12" descr="Et bilde som inneholder clip art, tegning, illustrasjon, Grafikk&#10;&#10;KI-generert innhold kan være feil.">
            <a:extLst>
              <a:ext uri="{FF2B5EF4-FFF2-40B4-BE49-F238E27FC236}">
                <a16:creationId xmlns:a16="http://schemas.microsoft.com/office/drawing/2014/main" id="{92AE22F6-05F9-D60C-31D4-95EABA79BD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0753" y="6031325"/>
            <a:ext cx="789895" cy="478303"/>
          </a:xfrm>
          <a:prstGeom prst="rect">
            <a:avLst/>
          </a:prstGeom>
        </p:spPr>
      </p:pic>
      <p:pic>
        <p:nvPicPr>
          <p:cNvPr id="15" name="Bilde 14" descr="Et bilde som inneholder musikk, messing, musikkinstrument, messingblåseinstrument&#10;&#10;KI-generert innhold kan være feil.">
            <a:extLst>
              <a:ext uri="{FF2B5EF4-FFF2-40B4-BE49-F238E27FC236}">
                <a16:creationId xmlns:a16="http://schemas.microsoft.com/office/drawing/2014/main" id="{35EB20CD-64ED-4138-8ADC-52B90522CE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4560" y="1167928"/>
            <a:ext cx="794912" cy="374250"/>
          </a:xfrm>
          <a:prstGeom prst="rect">
            <a:avLst/>
          </a:prstGeom>
        </p:spPr>
      </p:pic>
      <p:pic>
        <p:nvPicPr>
          <p:cNvPr id="17" name="Bilde 16" descr="Et bilde som inneholder skjermbilde, sirkel, Grafikk, Fargerikt&#10;&#10;KI-generert innhold kan være feil.">
            <a:extLst>
              <a:ext uri="{FF2B5EF4-FFF2-40B4-BE49-F238E27FC236}">
                <a16:creationId xmlns:a16="http://schemas.microsoft.com/office/drawing/2014/main" id="{3C97A3A0-7BC6-D0F7-5E67-EF085D36FA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8616" y="2114659"/>
            <a:ext cx="916070" cy="219660"/>
          </a:xfrm>
          <a:prstGeom prst="rect">
            <a:avLst/>
          </a:prstGeom>
        </p:spPr>
      </p:pic>
      <p:pic>
        <p:nvPicPr>
          <p:cNvPr id="19" name="Bilde 18" descr="Et bilde som inneholder clip art, Grafikk, sirkel, tegnefilm&#10;&#10;KI-generert innhold kan være feil.">
            <a:extLst>
              <a:ext uri="{FF2B5EF4-FFF2-40B4-BE49-F238E27FC236}">
                <a16:creationId xmlns:a16="http://schemas.microsoft.com/office/drawing/2014/main" id="{D57C541D-C3A9-75DD-8F27-D146FC7093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03986" y="3836803"/>
            <a:ext cx="481504" cy="439051"/>
          </a:xfrm>
          <a:prstGeom prst="rect">
            <a:avLst/>
          </a:prstGeom>
        </p:spPr>
      </p:pic>
      <p:pic>
        <p:nvPicPr>
          <p:cNvPr id="21" name="Bilde 20" descr="Et bilde som inneholder clip art, tegnefilm, kreativitet, kunst&#10;&#10;KI-generert innhold kan være feil.">
            <a:extLst>
              <a:ext uri="{FF2B5EF4-FFF2-40B4-BE49-F238E27FC236}">
                <a16:creationId xmlns:a16="http://schemas.microsoft.com/office/drawing/2014/main" id="{EE89A1E5-0049-D5A6-FBC5-F059FD2309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27647" y="3033819"/>
            <a:ext cx="768353" cy="897795"/>
          </a:xfrm>
          <a:prstGeom prst="rect">
            <a:avLst/>
          </a:prstGeom>
        </p:spPr>
      </p:pic>
      <p:pic>
        <p:nvPicPr>
          <p:cNvPr id="27" name="Bilde 26" descr="Et bilde som inneholder design&#10;&#10;KI-generert innhold kan være feil.">
            <a:extLst>
              <a:ext uri="{FF2B5EF4-FFF2-40B4-BE49-F238E27FC236}">
                <a16:creationId xmlns:a16="http://schemas.microsoft.com/office/drawing/2014/main" id="{9C12D654-F681-A8A4-C7CA-07E11455DB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2667" y="3070141"/>
            <a:ext cx="824862" cy="572702"/>
          </a:xfrm>
          <a:prstGeom prst="rect">
            <a:avLst/>
          </a:prstGeom>
        </p:spPr>
      </p:pic>
      <p:pic>
        <p:nvPicPr>
          <p:cNvPr id="29" name="Bilde 28" descr="Et bilde som inneholder tegning, clip art, Barnekunst, tegnefilm&#10;&#10;KI-generert innhold kan være feil.">
            <a:extLst>
              <a:ext uri="{FF2B5EF4-FFF2-40B4-BE49-F238E27FC236}">
                <a16:creationId xmlns:a16="http://schemas.microsoft.com/office/drawing/2014/main" id="{12C16BA2-134B-D29C-8E0A-9F2B4836C4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89669" y="3622040"/>
            <a:ext cx="663627" cy="722453"/>
          </a:xfrm>
          <a:prstGeom prst="rect">
            <a:avLst/>
          </a:prstGeom>
        </p:spPr>
      </p:pic>
      <p:sp>
        <p:nvSpPr>
          <p:cNvPr id="32" name="TekstSylinder 31">
            <a:extLst>
              <a:ext uri="{FF2B5EF4-FFF2-40B4-BE49-F238E27FC236}">
                <a16:creationId xmlns:a16="http://schemas.microsoft.com/office/drawing/2014/main" id="{CE0E0AF2-2C86-2F92-2382-6CF13D979C7A}"/>
              </a:ext>
            </a:extLst>
          </p:cNvPr>
          <p:cNvSpPr txBox="1"/>
          <p:nvPr/>
        </p:nvSpPr>
        <p:spPr>
          <a:xfrm>
            <a:off x="3745817" y="1532018"/>
            <a:ext cx="12869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Fargegaten</a:t>
            </a:r>
          </a:p>
          <a:p>
            <a:r>
              <a:rPr lang="nb-NO" sz="1200"/>
              <a:t>Farger og uteliv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C25A6773-D312-E538-2F72-CE62CB7CC98D}"/>
              </a:ext>
            </a:extLst>
          </p:cNvPr>
          <p:cNvSpPr txBox="1"/>
          <p:nvPr/>
        </p:nvSpPr>
        <p:spPr>
          <a:xfrm>
            <a:off x="3853307" y="5634030"/>
            <a:ext cx="2009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Teater og museum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489ADE8-2A9B-4052-D012-28DD3305BF8C}"/>
              </a:ext>
            </a:extLst>
          </p:cNvPr>
          <p:cNvSpPr txBox="1"/>
          <p:nvPr/>
        </p:nvSpPr>
        <p:spPr>
          <a:xfrm>
            <a:off x="5224652" y="1432824"/>
            <a:ext cx="18954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/>
              <a:t>Fiskepiren</a:t>
            </a:r>
          </a:p>
          <a:p>
            <a:r>
              <a:rPr lang="nb-NO" sz="1200"/>
              <a:t>Konserter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8413ABE-B75B-85E3-EC75-5B797ECE92E0}"/>
              </a:ext>
            </a:extLst>
          </p:cNvPr>
          <p:cNvSpPr txBox="1">
            <a:spLocks/>
          </p:cNvSpPr>
          <p:nvPr/>
        </p:nvSpPr>
        <p:spPr>
          <a:xfrm>
            <a:off x="6091631" y="317663"/>
            <a:ext cx="5093859" cy="104340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4000"/>
              <a:t>Lille store Stavanger: en mini-metropol</a:t>
            </a:r>
          </a:p>
        </p:txBody>
      </p:sp>
    </p:spTree>
    <p:extLst>
      <p:ext uri="{BB962C8B-B14F-4D97-AF65-F5344CB8AC3E}">
        <p14:creationId xmlns:p14="http://schemas.microsoft.com/office/powerpoint/2010/main" val="37761580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E2A68-D3D0-7776-0E92-DA2840109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56871CE-6C35-FA6B-EDD5-E244927312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855860" cy="3616741"/>
          </a:xfrm>
          <a:prstGeom prst="rect">
            <a:avLst/>
          </a:prstGeom>
        </p:spPr>
      </p:pic>
      <p:pic>
        <p:nvPicPr>
          <p:cNvPr id="13" name="Picture 12" descr="A group of people sitting on grass&#10;&#10;AI-generated content may be incorrect.">
            <a:extLst>
              <a:ext uri="{FF2B5EF4-FFF2-40B4-BE49-F238E27FC236}">
                <a16:creationId xmlns:a16="http://schemas.microsoft.com/office/drawing/2014/main" id="{F0D6627F-CE0F-A95B-1C80-E208404F04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77" r="-851"/>
          <a:stretch>
            <a:fillRect/>
          </a:stretch>
        </p:blipFill>
        <p:spPr>
          <a:xfrm>
            <a:off x="-79816" y="3429000"/>
            <a:ext cx="5985666" cy="3429000"/>
          </a:xfrm>
          <a:prstGeom prst="roundRect">
            <a:avLst>
              <a:gd name="adj" fmla="val 0"/>
            </a:avLst>
          </a:prstGeom>
        </p:spPr>
      </p:pic>
      <p:sp>
        <p:nvSpPr>
          <p:cNvPr id="5" name="TextBox 19">
            <a:extLst>
              <a:ext uri="{FF2B5EF4-FFF2-40B4-BE49-F238E27FC236}">
                <a16:creationId xmlns:a16="http://schemas.microsoft.com/office/drawing/2014/main" id="{0D2446BE-0EEE-88E1-A44F-C4F132EF79A9}"/>
              </a:ext>
            </a:extLst>
          </p:cNvPr>
          <p:cNvSpPr txBox="1"/>
          <p:nvPr/>
        </p:nvSpPr>
        <p:spPr>
          <a:xfrm>
            <a:off x="7937497" y="1830387"/>
            <a:ext cx="353210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600"/>
              <a:t>Norges første og lengste sykkelstamvei</a:t>
            </a:r>
            <a:endParaRPr lang="en-GB" sz="16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2C482B3-21A7-148A-4ED3-5A47BD2C37CB}"/>
              </a:ext>
            </a:extLst>
          </p:cNvPr>
          <p:cNvSpPr txBox="1">
            <a:spLocks/>
          </p:cNvSpPr>
          <p:nvPr/>
        </p:nvSpPr>
        <p:spPr>
          <a:xfrm>
            <a:off x="6336140" y="1632792"/>
            <a:ext cx="2569112" cy="6915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13 km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94C0DE5-C83F-7BDC-085F-025C7F0695C3}"/>
              </a:ext>
            </a:extLst>
          </p:cNvPr>
          <p:cNvSpPr txBox="1">
            <a:spLocks/>
          </p:cNvSpPr>
          <p:nvPr/>
        </p:nvSpPr>
        <p:spPr>
          <a:xfrm>
            <a:off x="6336141" y="589385"/>
            <a:ext cx="4737049" cy="104340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En grønn sykkelby</a:t>
            </a:r>
          </a:p>
        </p:txBody>
      </p:sp>
      <p:cxnSp>
        <p:nvCxnSpPr>
          <p:cNvPr id="16" name="Straight Connector 19">
            <a:extLst>
              <a:ext uri="{FF2B5EF4-FFF2-40B4-BE49-F238E27FC236}">
                <a16:creationId xmlns:a16="http://schemas.microsoft.com/office/drawing/2014/main" id="{C1E5DEF1-A683-EA5A-F207-9DABE6D4E056}"/>
              </a:ext>
            </a:extLst>
          </p:cNvPr>
          <p:cNvCxnSpPr>
            <a:cxnSpLocks/>
          </p:cNvCxnSpPr>
          <p:nvPr/>
        </p:nvCxnSpPr>
        <p:spPr>
          <a:xfrm>
            <a:off x="6336140" y="3346959"/>
            <a:ext cx="5025459" cy="0"/>
          </a:xfrm>
          <a:prstGeom prst="line">
            <a:avLst/>
          </a:prstGeom>
          <a:ln>
            <a:solidFill>
              <a:srgbClr val="FFE65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CCEC2495-2280-E91A-90CA-8238E58675EC}"/>
              </a:ext>
            </a:extLst>
          </p:cNvPr>
          <p:cNvSpPr txBox="1"/>
          <p:nvPr/>
        </p:nvSpPr>
        <p:spPr>
          <a:xfrm>
            <a:off x="6336140" y="3714226"/>
            <a:ext cx="5025459" cy="2657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400" b="1" err="1"/>
              <a:t>Sammenhengende</a:t>
            </a:r>
            <a:r>
              <a:rPr lang="en-GB" sz="1400" b="1"/>
              <a:t> </a:t>
            </a:r>
            <a:r>
              <a:rPr lang="en-GB" sz="1400" b="1" err="1"/>
              <a:t>grønnstruktur</a:t>
            </a:r>
            <a:r>
              <a:rPr lang="en-GB" sz="1400"/>
              <a:t>: </a:t>
            </a:r>
            <a:r>
              <a:rPr lang="en-GB" sz="1400" err="1"/>
              <a:t>maks</a:t>
            </a:r>
            <a:r>
              <a:rPr lang="en-GB" sz="1400"/>
              <a:t> 300 m </a:t>
            </a:r>
            <a:r>
              <a:rPr lang="en-GB" sz="1400" err="1"/>
              <a:t>til</a:t>
            </a:r>
            <a:r>
              <a:rPr lang="en-GB" sz="1400"/>
              <a:t> </a:t>
            </a:r>
            <a:r>
              <a:rPr lang="en-GB" sz="1400" err="1"/>
              <a:t>grøntområde</a:t>
            </a:r>
            <a:r>
              <a:rPr lang="en-GB" sz="1400"/>
              <a:t>.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400" err="1"/>
              <a:t>Kommunal</a:t>
            </a:r>
            <a:r>
              <a:rPr lang="en-GB" sz="1400"/>
              <a:t> </a:t>
            </a:r>
            <a:r>
              <a:rPr lang="en-GB" sz="1400" err="1"/>
              <a:t>støtte</a:t>
            </a:r>
            <a:r>
              <a:rPr lang="en-GB" sz="1400"/>
              <a:t> </a:t>
            </a:r>
            <a:r>
              <a:rPr lang="en-GB" sz="1400" err="1"/>
              <a:t>til</a:t>
            </a:r>
            <a:r>
              <a:rPr lang="en-GB" sz="1400"/>
              <a:t> </a:t>
            </a:r>
            <a:r>
              <a:rPr lang="en-GB" sz="1400" err="1"/>
              <a:t>kjøp</a:t>
            </a:r>
            <a:r>
              <a:rPr lang="en-GB" sz="1400"/>
              <a:t> </a:t>
            </a:r>
            <a:r>
              <a:rPr lang="en-GB" sz="1400" err="1"/>
              <a:t>av</a:t>
            </a:r>
            <a:r>
              <a:rPr lang="en-GB" sz="1400"/>
              <a:t> </a:t>
            </a:r>
            <a:r>
              <a:rPr lang="en-GB" sz="1400" b="1" err="1"/>
              <a:t>elsykler</a:t>
            </a:r>
            <a:r>
              <a:rPr lang="en-GB" sz="1400" b="1"/>
              <a:t>.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400"/>
              <a:t>11 </a:t>
            </a:r>
            <a:r>
              <a:rPr lang="en-GB" sz="1400" err="1"/>
              <a:t>hovedruter</a:t>
            </a:r>
            <a:r>
              <a:rPr lang="en-GB" sz="1400"/>
              <a:t> for </a:t>
            </a:r>
            <a:r>
              <a:rPr lang="en-GB" sz="1400" err="1"/>
              <a:t>sykkel</a:t>
            </a:r>
            <a:endParaRPr lang="en-GB" sz="1400"/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400"/>
              <a:t>I </a:t>
            </a:r>
            <a:r>
              <a:rPr lang="nb-NO" sz="1400"/>
              <a:t>den nasjonale reisevaneundersøkelsen hadde Stavanger en sykkelandel på </a:t>
            </a:r>
            <a:r>
              <a:rPr lang="nb-NO" sz="1400" b="1"/>
              <a:t>10 prosent</a:t>
            </a:r>
            <a:r>
              <a:rPr lang="nb-NO" sz="1400"/>
              <a:t>, som var den høyeste blant norske bykommuner. Til sammenligning lå Oslo og Trondheim på rundt 9 prosent og Bergen på 4 prosent.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1400"/>
              <a:t>10 000 har signert </a:t>
            </a:r>
            <a:r>
              <a:rPr lang="nb-NO" sz="1400" b="1"/>
              <a:t>Stavanger-avtalen</a:t>
            </a:r>
            <a:r>
              <a:rPr lang="nb-NO" sz="1400"/>
              <a:t> for å ta mer bærekraftige valg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360CA05-E624-C544-AB70-0BD1D606AE49}"/>
              </a:ext>
            </a:extLst>
          </p:cNvPr>
          <p:cNvSpPr txBox="1">
            <a:spLocks/>
          </p:cNvSpPr>
          <p:nvPr/>
        </p:nvSpPr>
        <p:spPr>
          <a:xfrm>
            <a:off x="6336140" y="2448642"/>
            <a:ext cx="3126642" cy="6915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2022 + 2024</a:t>
            </a: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66F24C93-E3D0-4DFC-6401-3A51B3E1DF5C}"/>
              </a:ext>
            </a:extLst>
          </p:cNvPr>
          <p:cNvSpPr txBox="1"/>
          <p:nvPr/>
        </p:nvSpPr>
        <p:spPr>
          <a:xfrm>
            <a:off x="9137651" y="2499728"/>
            <a:ext cx="292735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600"/>
              <a:t>Kåret til Norges beste sykkelby (og andreplass i 2026)</a:t>
            </a:r>
            <a:endParaRPr lang="en-GB" sz="160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2BC1EE33-BF12-E885-D9B2-0A98019EB99A}"/>
              </a:ext>
            </a:extLst>
          </p:cNvPr>
          <p:cNvSpPr txBox="1"/>
          <p:nvPr/>
        </p:nvSpPr>
        <p:spPr>
          <a:xfrm>
            <a:off x="4790824" y="6508745"/>
            <a:ext cx="8867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>
                <a:solidFill>
                  <a:schemeClr val="bg1"/>
                </a:solidFill>
              </a:rPr>
              <a:t>Foto: </a:t>
            </a:r>
            <a:r>
              <a:rPr lang="nb-NO" sz="800" dirty="0" err="1">
                <a:solidFill>
                  <a:schemeClr val="bg1"/>
                </a:solidFill>
              </a:rPr>
              <a:t>Kolumbus</a:t>
            </a:r>
            <a:endParaRPr lang="nb-NO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4239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060DD5-E5D1-A4E1-A389-F722A3746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56BAB851-1B4C-B444-E83E-B8641DC7060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6D85F939-0EDD-9AB7-7DD5-6515615033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59664" y="3285354"/>
            <a:ext cx="4133500" cy="1942745"/>
          </a:xfrm>
          <a:prstGeom prst="rect">
            <a:avLst/>
          </a:prstGeom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F1A48EEB-7583-1D06-1E68-2B0E8ECBBA4E}"/>
              </a:ext>
            </a:extLst>
          </p:cNvPr>
          <p:cNvSpPr txBox="1">
            <a:spLocks/>
          </p:cNvSpPr>
          <p:nvPr/>
        </p:nvSpPr>
        <p:spPr>
          <a:xfrm>
            <a:off x="2531294" y="2318228"/>
            <a:ext cx="7125171" cy="2542478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100" b="0" err="1">
                <a:solidFill>
                  <a:schemeClr val="bg1"/>
                </a:solidFill>
                <a:latin typeface="+mn-lt"/>
              </a:rPr>
              <a:t>Ryfylketunnelen</a:t>
            </a:r>
            <a:r>
              <a:rPr lang="en-GB" sz="3100" b="0">
                <a:solidFill>
                  <a:schemeClr val="bg1"/>
                </a:solidFill>
                <a:latin typeface="+mn-lt"/>
              </a:rPr>
              <a:t> er </a:t>
            </a:r>
            <a:r>
              <a:rPr lang="en-GB" sz="3100" b="0" err="1">
                <a:solidFill>
                  <a:schemeClr val="bg1"/>
                </a:solidFill>
                <a:latin typeface="+mn-lt"/>
              </a:rPr>
              <a:t>verdens</a:t>
            </a:r>
            <a:r>
              <a:rPr lang="en-GB" sz="3100" b="0">
                <a:solidFill>
                  <a:schemeClr val="bg1"/>
                </a:solidFill>
                <a:latin typeface="+mn-lt"/>
              </a:rPr>
              <a:t> </a:t>
            </a:r>
          </a:p>
          <a:p>
            <a:pPr algn="l"/>
            <a:r>
              <a:rPr lang="en-GB" sz="3100" b="0" err="1">
                <a:solidFill>
                  <a:schemeClr val="bg1"/>
                </a:solidFill>
                <a:latin typeface="+mn-lt"/>
              </a:rPr>
              <a:t>lengste</a:t>
            </a:r>
            <a:r>
              <a:rPr lang="en-GB" sz="3100" b="0">
                <a:solidFill>
                  <a:schemeClr val="bg1"/>
                </a:solidFill>
                <a:latin typeface="+mn-lt"/>
              </a:rPr>
              <a:t> </a:t>
            </a:r>
            <a:r>
              <a:rPr lang="en-GB" sz="3100" b="0" err="1">
                <a:solidFill>
                  <a:schemeClr val="bg1"/>
                </a:solidFill>
                <a:latin typeface="+mn-lt"/>
              </a:rPr>
              <a:t>undersjøiske</a:t>
            </a:r>
            <a:r>
              <a:rPr lang="en-GB" sz="3100" b="0">
                <a:solidFill>
                  <a:schemeClr val="bg1"/>
                </a:solidFill>
                <a:latin typeface="+mn-lt"/>
              </a:rPr>
              <a:t> </a:t>
            </a:r>
            <a:r>
              <a:rPr lang="en-GB" sz="3100" b="0" err="1">
                <a:solidFill>
                  <a:schemeClr val="bg1"/>
                </a:solidFill>
                <a:latin typeface="+mn-lt"/>
              </a:rPr>
              <a:t>veitunnel</a:t>
            </a:r>
            <a:endParaRPr lang="en-GB" sz="3100" b="0">
              <a:solidFill>
                <a:schemeClr val="bg1"/>
              </a:solidFill>
              <a:latin typeface="+mn-lt"/>
            </a:endParaRPr>
          </a:p>
          <a:p>
            <a:pPr algn="l"/>
            <a:r>
              <a:rPr lang="en-GB" sz="7200">
                <a:solidFill>
                  <a:schemeClr val="bg1"/>
                </a:solidFill>
                <a:latin typeface="+mn-lt"/>
              </a:rPr>
              <a:t>14,4 km</a:t>
            </a:r>
          </a:p>
        </p:txBody>
      </p:sp>
    </p:spTree>
    <p:extLst>
      <p:ext uri="{BB962C8B-B14F-4D97-AF65-F5344CB8AC3E}">
        <p14:creationId xmlns:p14="http://schemas.microsoft.com/office/powerpoint/2010/main" val="14674852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D551A-20D2-4A9E-7793-07849302E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tanding in front of a tree&#10;&#10;AI-generated content may be incorrect.">
            <a:extLst>
              <a:ext uri="{FF2B5EF4-FFF2-40B4-BE49-F238E27FC236}">
                <a16:creationId xmlns:a16="http://schemas.microsoft.com/office/drawing/2014/main" id="{C152D674-7CE9-FF7E-B593-C3DC2B52BDD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78074B-CFF6-A8CE-C837-33D62A06F7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600" y="1258842"/>
            <a:ext cx="11501066" cy="2548751"/>
          </a:xfrm>
        </p:spPr>
        <p:txBody>
          <a:bodyPr anchor="t">
            <a:noAutofit/>
          </a:bodyPr>
          <a:lstStyle/>
          <a:p>
            <a:pPr algn="l">
              <a:lnSpc>
                <a:spcPct val="80000"/>
              </a:lnSpc>
            </a:pPr>
            <a:r>
              <a:rPr lang="nb-NO" sz="11000">
                <a:solidFill>
                  <a:schemeClr val="bg1"/>
                </a:solidFill>
              </a:rPr>
              <a:t>Internasjonal profil og samarbeid</a:t>
            </a:r>
          </a:p>
        </p:txBody>
      </p:sp>
      <p:pic>
        <p:nvPicPr>
          <p:cNvPr id="6" name="Grafikk 11">
            <a:extLst>
              <a:ext uri="{FF2B5EF4-FFF2-40B4-BE49-F238E27FC236}">
                <a16:creationId xmlns:a16="http://schemas.microsoft.com/office/drawing/2014/main" id="{809FA343-5099-9461-7C0F-EE1BF8AE77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11448" y="240747"/>
            <a:ext cx="880515" cy="182341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62F63986-0083-DF90-908C-D5475F21E1C0}"/>
              </a:ext>
            </a:extLst>
          </p:cNvPr>
          <p:cNvSpPr txBox="1"/>
          <p:nvPr/>
        </p:nvSpPr>
        <p:spPr>
          <a:xfrm rot="16200000">
            <a:off x="11456202" y="5891267"/>
            <a:ext cx="1162178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Foto: Stavanger </a:t>
            </a:r>
            <a:r>
              <a:rPr lang="en-GB" sz="800" dirty="0" err="1">
                <a:solidFill>
                  <a:schemeClr val="bg1"/>
                </a:solidFill>
              </a:rPr>
              <a:t>kommune</a:t>
            </a:r>
            <a:endParaRPr lang="nb-NO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9473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C85F0-FBBC-625A-1535-89633EAC5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ilde 23">
            <a:extLst>
              <a:ext uri="{FF2B5EF4-FFF2-40B4-BE49-F238E27FC236}">
                <a16:creationId xmlns:a16="http://schemas.microsoft.com/office/drawing/2014/main" id="{980FF81D-9F32-B39E-BE55-6E66D269D00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858756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34431D7-C8CA-C8CF-728B-C88F8E347B27}"/>
              </a:ext>
            </a:extLst>
          </p:cNvPr>
          <p:cNvSpPr txBox="1">
            <a:spLocks/>
          </p:cNvSpPr>
          <p:nvPr/>
        </p:nvSpPr>
        <p:spPr>
          <a:xfrm>
            <a:off x="6336140" y="1854982"/>
            <a:ext cx="3782716" cy="6915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3. best i verden!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8B1E18F-0AFA-8D0B-FADB-4ACA7DB41BBF}"/>
              </a:ext>
            </a:extLst>
          </p:cNvPr>
          <p:cNvSpPr txBox="1">
            <a:spLocks/>
          </p:cNvSpPr>
          <p:nvPr/>
        </p:nvSpPr>
        <p:spPr>
          <a:xfrm>
            <a:off x="6336141" y="589385"/>
            <a:ext cx="4737049" cy="104340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En internasjonal by</a:t>
            </a:r>
          </a:p>
        </p:txBody>
      </p:sp>
      <p:cxnSp>
        <p:nvCxnSpPr>
          <p:cNvPr id="16" name="Straight Connector 19">
            <a:extLst>
              <a:ext uri="{FF2B5EF4-FFF2-40B4-BE49-F238E27FC236}">
                <a16:creationId xmlns:a16="http://schemas.microsoft.com/office/drawing/2014/main" id="{D7FCE7E6-009F-6919-0A30-2AC50222ED80}"/>
              </a:ext>
            </a:extLst>
          </p:cNvPr>
          <p:cNvCxnSpPr>
            <a:cxnSpLocks/>
          </p:cNvCxnSpPr>
          <p:nvPr/>
        </p:nvCxnSpPr>
        <p:spPr>
          <a:xfrm>
            <a:off x="6336140" y="3569149"/>
            <a:ext cx="5025459" cy="0"/>
          </a:xfrm>
          <a:prstGeom prst="line">
            <a:avLst/>
          </a:prstGeom>
          <a:ln>
            <a:solidFill>
              <a:srgbClr val="FFE65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19">
            <a:extLst>
              <a:ext uri="{FF2B5EF4-FFF2-40B4-BE49-F238E27FC236}">
                <a16:creationId xmlns:a16="http://schemas.microsoft.com/office/drawing/2014/main" id="{0CDE90AE-93FD-B568-CB80-E65E64525153}"/>
              </a:ext>
            </a:extLst>
          </p:cNvPr>
          <p:cNvSpPr txBox="1"/>
          <p:nvPr/>
        </p:nvSpPr>
        <p:spPr>
          <a:xfrm>
            <a:off x="6336141" y="2721918"/>
            <a:ext cx="454597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00"/>
              <a:t>Stavanger er </a:t>
            </a:r>
            <a:r>
              <a:rPr lang="en-GB" sz="1600" err="1"/>
              <a:t>flere</a:t>
            </a:r>
            <a:r>
              <a:rPr lang="en-GB" sz="1600"/>
              <a:t> ganger </a:t>
            </a:r>
            <a:r>
              <a:rPr lang="en-GB" sz="1600" err="1"/>
              <a:t>kåret</a:t>
            </a:r>
            <a:r>
              <a:rPr lang="en-GB" sz="1600"/>
              <a:t> </a:t>
            </a:r>
            <a:r>
              <a:rPr lang="en-GB" sz="1600" err="1"/>
              <a:t>til</a:t>
            </a:r>
            <a:r>
              <a:rPr lang="en-GB" sz="1600"/>
              <a:t> </a:t>
            </a:r>
            <a:r>
              <a:rPr lang="en-GB" sz="1600" err="1"/>
              <a:t>verdens</a:t>
            </a:r>
            <a:r>
              <a:rPr lang="en-GB" sz="1600"/>
              <a:t> </a:t>
            </a:r>
            <a:r>
              <a:rPr lang="en-GB" sz="1600" err="1"/>
              <a:t>tredje</a:t>
            </a:r>
            <a:r>
              <a:rPr lang="en-GB" sz="1600"/>
              <a:t> </a:t>
            </a:r>
            <a:r>
              <a:rPr lang="en-GB" sz="1600" err="1"/>
              <a:t>beste</a:t>
            </a:r>
            <a:r>
              <a:rPr lang="en-GB" sz="1600"/>
              <a:t> by å </a:t>
            </a:r>
            <a:r>
              <a:rPr lang="en-GB" sz="1600" err="1"/>
              <a:t>bo</a:t>
            </a:r>
            <a:r>
              <a:rPr lang="en-GB" sz="1600"/>
              <a:t> </a:t>
            </a:r>
            <a:r>
              <a:rPr lang="en-GB" sz="1600" err="1"/>
              <a:t>i</a:t>
            </a:r>
            <a:r>
              <a:rPr lang="en-GB" sz="1600"/>
              <a:t> for </a:t>
            </a:r>
            <a:r>
              <a:rPr lang="en-GB" sz="1600" err="1"/>
              <a:t>innflyttere</a:t>
            </a:r>
            <a:r>
              <a:rPr lang="en-GB" sz="1600"/>
              <a:t> (</a:t>
            </a:r>
            <a:r>
              <a:rPr lang="en-GB" sz="1600" err="1"/>
              <a:t>senest</a:t>
            </a:r>
            <a:r>
              <a:rPr lang="en-GB" sz="1600"/>
              <a:t> </a:t>
            </a:r>
            <a:r>
              <a:rPr lang="en-GB" sz="1600" err="1"/>
              <a:t>i</a:t>
            </a:r>
            <a:r>
              <a:rPr lang="en-GB" sz="1600"/>
              <a:t> 2026) </a:t>
            </a:r>
            <a:r>
              <a:rPr lang="en-GB" sz="1600" err="1"/>
              <a:t>av</a:t>
            </a:r>
            <a:r>
              <a:rPr lang="en-GB" sz="1600"/>
              <a:t> ECA.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75C9D66-7FAE-0E34-C96A-AEAF79A7390F}"/>
              </a:ext>
            </a:extLst>
          </p:cNvPr>
          <p:cNvSpPr txBox="1">
            <a:spLocks/>
          </p:cNvSpPr>
          <p:nvPr/>
        </p:nvSpPr>
        <p:spPr>
          <a:xfrm>
            <a:off x="6336140" y="3875962"/>
            <a:ext cx="1099530" cy="81742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z="4800"/>
              <a:t>161</a:t>
            </a:r>
          </a:p>
        </p:txBody>
      </p:sp>
      <p:sp>
        <p:nvSpPr>
          <p:cNvPr id="7" name="TextBox 14">
            <a:extLst>
              <a:ext uri="{FF2B5EF4-FFF2-40B4-BE49-F238E27FC236}">
                <a16:creationId xmlns:a16="http://schemas.microsoft.com/office/drawing/2014/main" id="{494B4DBA-AA00-1894-06BD-D0794A459087}"/>
              </a:ext>
            </a:extLst>
          </p:cNvPr>
          <p:cNvSpPr txBox="1"/>
          <p:nvPr/>
        </p:nvSpPr>
        <p:spPr>
          <a:xfrm>
            <a:off x="7715566" y="4015782"/>
            <a:ext cx="3646033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00"/>
              <a:t>land er </a:t>
            </a:r>
            <a:r>
              <a:rPr lang="en-GB" sz="1600" err="1"/>
              <a:t>representert</a:t>
            </a:r>
            <a:r>
              <a:rPr lang="en-GB" sz="1600"/>
              <a:t> </a:t>
            </a:r>
            <a:r>
              <a:rPr lang="en-GB" sz="1600" err="1"/>
              <a:t>blant</a:t>
            </a:r>
            <a:r>
              <a:rPr lang="en-GB" sz="1600"/>
              <a:t> </a:t>
            </a:r>
            <a:r>
              <a:rPr lang="en-GB" sz="1600" err="1"/>
              <a:t>innbyggerne</a:t>
            </a:r>
            <a:r>
              <a:rPr lang="en-GB" sz="1600"/>
              <a:t> </a:t>
            </a:r>
            <a:r>
              <a:rPr lang="en-GB" sz="1600" err="1"/>
              <a:t>i</a:t>
            </a:r>
            <a:r>
              <a:rPr lang="en-GB" sz="1600"/>
              <a:t> Stavanger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35004355-4DEF-460B-BCB3-81306FC1FE95}"/>
              </a:ext>
            </a:extLst>
          </p:cNvPr>
          <p:cNvSpPr txBox="1"/>
          <p:nvPr/>
        </p:nvSpPr>
        <p:spPr>
          <a:xfrm>
            <a:off x="8430850" y="4999082"/>
            <a:ext cx="2844231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00" dirty="0" err="1"/>
              <a:t>av</a:t>
            </a:r>
            <a:r>
              <a:rPr lang="en-GB" sz="1600" dirty="0"/>
              <a:t> </a:t>
            </a:r>
            <a:r>
              <a:rPr lang="en-GB" sz="1600" dirty="0" err="1"/>
              <a:t>innbyggerne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 Stavanger </a:t>
            </a:r>
            <a:r>
              <a:rPr lang="en-GB" sz="1600" dirty="0" err="1"/>
              <a:t>har</a:t>
            </a:r>
            <a:r>
              <a:rPr lang="en-GB" sz="1600" dirty="0"/>
              <a:t> </a:t>
            </a:r>
            <a:r>
              <a:rPr lang="en-GB" sz="1600" dirty="0" err="1"/>
              <a:t>internasjonal</a:t>
            </a:r>
            <a:r>
              <a:rPr lang="en-GB" sz="1600" dirty="0"/>
              <a:t> </a:t>
            </a:r>
            <a:r>
              <a:rPr lang="en-GB" sz="1600" dirty="0" err="1"/>
              <a:t>bakgrunn</a:t>
            </a:r>
            <a:r>
              <a:rPr lang="en-GB" sz="1600" dirty="0"/>
              <a:t> (de </a:t>
            </a:r>
            <a:r>
              <a:rPr lang="en-GB" sz="1600" dirty="0" err="1"/>
              <a:t>tre</a:t>
            </a:r>
            <a:r>
              <a:rPr lang="en-GB" sz="1600" dirty="0"/>
              <a:t> </a:t>
            </a:r>
            <a:r>
              <a:rPr lang="en-GB" sz="1600" dirty="0" err="1"/>
              <a:t>største</a:t>
            </a:r>
            <a:r>
              <a:rPr lang="en-GB" sz="1600" dirty="0"/>
              <a:t> </a:t>
            </a:r>
            <a:r>
              <a:rPr lang="en-GB" sz="1600" dirty="0" err="1"/>
              <a:t>opphavslandene</a:t>
            </a:r>
            <a:r>
              <a:rPr lang="en-GB" sz="1600" dirty="0"/>
              <a:t> er Polen, </a:t>
            </a:r>
            <a:r>
              <a:rPr lang="en-GB" sz="1600" dirty="0" err="1"/>
              <a:t>Ukraina</a:t>
            </a:r>
            <a:r>
              <a:rPr lang="en-GB" sz="1600" dirty="0"/>
              <a:t> </a:t>
            </a:r>
            <a:r>
              <a:rPr lang="en-GB" sz="1600" dirty="0" err="1"/>
              <a:t>og</a:t>
            </a:r>
            <a:r>
              <a:rPr lang="en-GB" sz="1600" dirty="0"/>
              <a:t> </a:t>
            </a:r>
            <a:r>
              <a:rPr lang="en-GB" sz="1600" dirty="0" err="1"/>
              <a:t>Storbritannia</a:t>
            </a:r>
            <a:r>
              <a:rPr lang="en-GB" sz="1600" dirty="0"/>
              <a:t>) 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1800537-E20C-373D-D879-7D8F0E485C03}"/>
              </a:ext>
            </a:extLst>
          </p:cNvPr>
          <p:cNvSpPr txBox="1">
            <a:spLocks/>
          </p:cNvSpPr>
          <p:nvPr/>
        </p:nvSpPr>
        <p:spPr>
          <a:xfrm>
            <a:off x="6336140" y="4896520"/>
            <a:ext cx="1782092" cy="81742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z="4800"/>
              <a:t>21,4%</a:t>
            </a:r>
          </a:p>
        </p:txBody>
      </p:sp>
      <p:pic>
        <p:nvPicPr>
          <p:cNvPr id="22" name="Bilde 21">
            <a:extLst>
              <a:ext uri="{FF2B5EF4-FFF2-40B4-BE49-F238E27FC236}">
                <a16:creationId xmlns:a16="http://schemas.microsoft.com/office/drawing/2014/main" id="{64B4AF04-4E45-106A-EF77-00F66BCF89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6486" y="1452944"/>
            <a:ext cx="1174707" cy="1174707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35577200-C52D-CA6A-CE41-D70641C3D9C5}"/>
              </a:ext>
            </a:extLst>
          </p:cNvPr>
          <p:cNvSpPr txBox="1"/>
          <p:nvPr/>
        </p:nvSpPr>
        <p:spPr>
          <a:xfrm>
            <a:off x="246852" y="6351090"/>
            <a:ext cx="20201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>
                <a:solidFill>
                  <a:schemeClr val="bg1"/>
                </a:solidFill>
              </a:rPr>
              <a:t>Foto: Dronegruppen/Stavanger kommune</a:t>
            </a:r>
          </a:p>
        </p:txBody>
      </p:sp>
    </p:spTree>
    <p:extLst>
      <p:ext uri="{BB962C8B-B14F-4D97-AF65-F5344CB8AC3E}">
        <p14:creationId xmlns:p14="http://schemas.microsoft.com/office/powerpoint/2010/main" val="7003897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34B1EB89-22B9-D0BF-6129-8EC2BBBDC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6873" y="0"/>
            <a:ext cx="8705127" cy="6858000"/>
          </a:xfrm>
          <a:prstGeom prst="rect">
            <a:avLst/>
          </a:prstGeom>
        </p:spPr>
      </p:pic>
      <p:pic>
        <p:nvPicPr>
          <p:cNvPr id="11" name="Grafikk 11">
            <a:extLst>
              <a:ext uri="{FF2B5EF4-FFF2-40B4-BE49-F238E27FC236}">
                <a16:creationId xmlns:a16="http://schemas.microsoft.com/office/drawing/2014/main" id="{D30A58F9-7C49-4352-75E0-5B847B5AB2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1448" y="240747"/>
            <a:ext cx="880515" cy="18234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C6A70C5-6ADF-3305-0D45-B5460AB2D2CB}"/>
              </a:ext>
            </a:extLst>
          </p:cNvPr>
          <p:cNvSpPr txBox="1">
            <a:spLocks/>
          </p:cNvSpPr>
          <p:nvPr/>
        </p:nvSpPr>
        <p:spPr>
          <a:xfrm>
            <a:off x="612141" y="589385"/>
            <a:ext cx="6235059" cy="104340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En internasjonal infrastruktur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549236F1-163B-2CFA-D155-73D7C3469C8D}"/>
              </a:ext>
            </a:extLst>
          </p:cNvPr>
          <p:cNvSpPr txBox="1"/>
          <p:nvPr/>
        </p:nvSpPr>
        <p:spPr>
          <a:xfrm>
            <a:off x="612141" y="1915581"/>
            <a:ext cx="3829230" cy="22365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1400">
                <a:cs typeface="Segoe UI"/>
              </a:rPr>
              <a:t>Regionen har flere internasjonale skoler, inkludert International School </a:t>
            </a:r>
            <a:r>
              <a:rPr lang="nb-NO" sz="1400" err="1">
                <a:cs typeface="Segoe UI"/>
              </a:rPr>
              <a:t>of</a:t>
            </a:r>
            <a:r>
              <a:rPr lang="nb-NO" sz="1400">
                <a:cs typeface="Segoe UI"/>
              </a:rPr>
              <a:t> Stavanger (IB-program), British International School og andre engelskspråklige utdanningstilbud.</a:t>
            </a:r>
            <a:endParaRPr lang="nb-NO" sz="1400"/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1400">
                <a:cs typeface="Segoe UI"/>
              </a:rPr>
              <a:t>Stavanger har blitt rangert blant verdens beste byer for </a:t>
            </a:r>
            <a:r>
              <a:rPr lang="nb-NO" sz="1400" err="1">
                <a:cs typeface="Segoe UI"/>
              </a:rPr>
              <a:t>expats</a:t>
            </a:r>
            <a:r>
              <a:rPr lang="nb-NO" sz="1400">
                <a:cs typeface="Segoe UI"/>
              </a:rPr>
              <a:t> av ECA International, blant annet på grunn av sikkerhet, stabilitet, luftkvalitet, infrastruktur og livskvalitet</a:t>
            </a:r>
            <a:endParaRPr lang="nb-NO" sz="1400"/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30710819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2F4C027-DC0E-1EC0-C52E-B3D389D12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oup 56">
            <a:extLst>
              <a:ext uri="{FF2B5EF4-FFF2-40B4-BE49-F238E27FC236}">
                <a16:creationId xmlns:a16="http://schemas.microsoft.com/office/drawing/2014/main" id="{742B171E-744C-7C15-13B6-DDE0AF59A5A6}"/>
              </a:ext>
            </a:extLst>
          </p:cNvPr>
          <p:cNvGrpSpPr/>
          <p:nvPr/>
        </p:nvGrpSpPr>
        <p:grpSpPr>
          <a:xfrm>
            <a:off x="5709452" y="0"/>
            <a:ext cx="6482548" cy="4560291"/>
            <a:chOff x="1801009" y="1305299"/>
            <a:chExt cx="7529926" cy="5297091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245588D6-A31A-B226-A890-6E71D47F5D6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7726" r="33818" b="-1"/>
            <a:stretch>
              <a:fillRect/>
            </a:stretch>
          </p:blipFill>
          <p:spPr>
            <a:xfrm>
              <a:off x="1801009" y="1305299"/>
              <a:ext cx="7529926" cy="5297091"/>
            </a:xfrm>
            <a:prstGeom prst="rect">
              <a:avLst/>
            </a:prstGeom>
          </p:spPr>
        </p:pic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EACEE04-C281-EECF-3BD4-CF7C62EC04B9}"/>
                </a:ext>
              </a:extLst>
            </p:cNvPr>
            <p:cNvSpPr/>
            <p:nvPr/>
          </p:nvSpPr>
          <p:spPr>
            <a:xfrm>
              <a:off x="6913203" y="2488847"/>
              <a:ext cx="135101" cy="135101"/>
            </a:xfrm>
            <a:prstGeom prst="ellipse">
              <a:avLst/>
            </a:prstGeom>
            <a:solidFill>
              <a:srgbClr val="6DE3D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99391EC-14FB-C5F7-1BAA-2A8949DAD44C}"/>
                </a:ext>
              </a:extLst>
            </p:cNvPr>
            <p:cNvSpPr/>
            <p:nvPr/>
          </p:nvSpPr>
          <p:spPr>
            <a:xfrm>
              <a:off x="8503899" y="5120775"/>
              <a:ext cx="135101" cy="135101"/>
            </a:xfrm>
            <a:prstGeom prst="ellipse">
              <a:avLst/>
            </a:prstGeom>
            <a:solidFill>
              <a:srgbClr val="6DE3D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5529B48-4B1A-EAC4-9114-FC1067700041}"/>
                </a:ext>
              </a:extLst>
            </p:cNvPr>
            <p:cNvSpPr/>
            <p:nvPr/>
          </p:nvSpPr>
          <p:spPr>
            <a:xfrm>
              <a:off x="7252052" y="2478507"/>
              <a:ext cx="135101" cy="135101"/>
            </a:xfrm>
            <a:prstGeom prst="ellipse">
              <a:avLst/>
            </a:prstGeom>
            <a:solidFill>
              <a:srgbClr val="6DE3D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A8359C4-50D7-8C86-C88D-46540387AD7D}"/>
                </a:ext>
              </a:extLst>
            </p:cNvPr>
            <p:cNvSpPr/>
            <p:nvPr/>
          </p:nvSpPr>
          <p:spPr>
            <a:xfrm>
              <a:off x="7489787" y="2196040"/>
              <a:ext cx="135101" cy="135101"/>
            </a:xfrm>
            <a:prstGeom prst="ellipse">
              <a:avLst/>
            </a:prstGeom>
            <a:solidFill>
              <a:srgbClr val="6DE3D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522D9911-2767-51F4-F328-20068CEF2DAA}"/>
                </a:ext>
              </a:extLst>
            </p:cNvPr>
            <p:cNvSpPr/>
            <p:nvPr/>
          </p:nvSpPr>
          <p:spPr>
            <a:xfrm>
              <a:off x="4418724" y="4097214"/>
              <a:ext cx="135101" cy="135101"/>
            </a:xfrm>
            <a:prstGeom prst="ellipse">
              <a:avLst/>
            </a:prstGeom>
            <a:solidFill>
              <a:srgbClr val="6DE3D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97B4CC5F-EEA5-5A74-0A7E-8B9A10F0AF4D}"/>
                </a:ext>
              </a:extLst>
            </p:cNvPr>
            <p:cNvSpPr/>
            <p:nvPr/>
          </p:nvSpPr>
          <p:spPr>
            <a:xfrm>
              <a:off x="6622470" y="2006236"/>
              <a:ext cx="135101" cy="135101"/>
            </a:xfrm>
            <a:prstGeom prst="ellipse">
              <a:avLst/>
            </a:prstGeom>
            <a:solidFill>
              <a:srgbClr val="6DE3D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8A6ADA50-6A24-47A5-3482-2A6B69CEA77D}"/>
                </a:ext>
              </a:extLst>
            </p:cNvPr>
            <p:cNvSpPr/>
            <p:nvPr/>
          </p:nvSpPr>
          <p:spPr>
            <a:xfrm>
              <a:off x="4275339" y="3462179"/>
              <a:ext cx="135101" cy="135101"/>
            </a:xfrm>
            <a:prstGeom prst="ellipse">
              <a:avLst/>
            </a:prstGeom>
            <a:solidFill>
              <a:srgbClr val="6DE3D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1F8857A-AD62-33DD-D05A-03FD3AF8B98B}"/>
                </a:ext>
              </a:extLst>
            </p:cNvPr>
            <p:cNvSpPr/>
            <p:nvPr/>
          </p:nvSpPr>
          <p:spPr>
            <a:xfrm>
              <a:off x="4373296" y="3529730"/>
              <a:ext cx="135101" cy="135101"/>
            </a:xfrm>
            <a:prstGeom prst="ellipse">
              <a:avLst/>
            </a:prstGeom>
            <a:solidFill>
              <a:srgbClr val="6DE3D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99901677-73D7-0F13-862A-7088B852F144}"/>
                </a:ext>
              </a:extLst>
            </p:cNvPr>
            <p:cNvSpPr/>
            <p:nvPr/>
          </p:nvSpPr>
          <p:spPr>
            <a:xfrm>
              <a:off x="7740282" y="2144171"/>
              <a:ext cx="135101" cy="135101"/>
            </a:xfrm>
            <a:prstGeom prst="ellipse">
              <a:avLst/>
            </a:prstGeom>
            <a:solidFill>
              <a:srgbClr val="6DE3D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467FF4B2-579D-72EF-836B-BFEAE39BAA9A}"/>
                </a:ext>
              </a:extLst>
            </p:cNvPr>
            <p:cNvSpPr/>
            <p:nvPr/>
          </p:nvSpPr>
          <p:spPr>
            <a:xfrm>
              <a:off x="8098387" y="3361892"/>
              <a:ext cx="135101" cy="135101"/>
            </a:xfrm>
            <a:prstGeom prst="ellipse">
              <a:avLst/>
            </a:prstGeom>
            <a:solidFill>
              <a:srgbClr val="6DE3D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1D9F9C0-9824-5440-81D7-A4DEA1313728}"/>
                </a:ext>
              </a:extLst>
            </p:cNvPr>
            <p:cNvSpPr/>
            <p:nvPr/>
          </p:nvSpPr>
          <p:spPr>
            <a:xfrm>
              <a:off x="8154946" y="3290586"/>
              <a:ext cx="135101" cy="135101"/>
            </a:xfrm>
            <a:prstGeom prst="ellipse">
              <a:avLst/>
            </a:prstGeom>
            <a:solidFill>
              <a:srgbClr val="6DE3D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29ADF02A-66CE-39DB-393E-BB36CE93B05A}"/>
              </a:ext>
            </a:extLst>
          </p:cNvPr>
          <p:cNvSpPr/>
          <p:nvPr/>
        </p:nvSpPr>
        <p:spPr>
          <a:xfrm>
            <a:off x="8978106" y="3428999"/>
            <a:ext cx="2878932" cy="2771775"/>
          </a:xfrm>
          <a:prstGeom prst="roundRect">
            <a:avLst>
              <a:gd name="adj" fmla="val 3031"/>
            </a:avLst>
          </a:prstGeom>
          <a:solidFill>
            <a:srgbClr val="6DE3D2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DC2B16-30C3-43B9-6216-16E739C728EE}"/>
              </a:ext>
            </a:extLst>
          </p:cNvPr>
          <p:cNvSpPr txBox="1"/>
          <p:nvPr/>
        </p:nvSpPr>
        <p:spPr>
          <a:xfrm>
            <a:off x="9149556" y="3518960"/>
            <a:ext cx="2615076" cy="25699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b="1" err="1"/>
              <a:t>Internasjonale</a:t>
            </a:r>
            <a:r>
              <a:rPr lang="en-GB" b="1"/>
              <a:t> </a:t>
            </a:r>
            <a:r>
              <a:rPr lang="en-GB" b="1" err="1"/>
              <a:t>vennskapsbyer</a:t>
            </a:r>
            <a:r>
              <a:rPr lang="en-GB" b="1"/>
              <a:t>: </a:t>
            </a:r>
          </a:p>
          <a:p>
            <a:r>
              <a:rPr lang="en-GB" sz="1400"/>
              <a:t>• </a:t>
            </a:r>
            <a:r>
              <a:rPr lang="en-GB" sz="1300"/>
              <a:t>Aberdeen, </a:t>
            </a:r>
            <a:r>
              <a:rPr lang="en-GB" sz="1300" err="1"/>
              <a:t>Skottland</a:t>
            </a:r>
            <a:r>
              <a:rPr lang="en-GB" sz="1300"/>
              <a:t> </a:t>
            </a:r>
          </a:p>
          <a:p>
            <a:r>
              <a:rPr lang="en-GB" sz="1300"/>
              <a:t>• </a:t>
            </a:r>
            <a:r>
              <a:rPr lang="en-GB" sz="1300" err="1"/>
              <a:t>Antsirabe</a:t>
            </a:r>
            <a:r>
              <a:rPr lang="en-GB" sz="1300"/>
              <a:t>, </a:t>
            </a:r>
            <a:r>
              <a:rPr lang="en-GB" sz="1300" err="1"/>
              <a:t>Madagaskar</a:t>
            </a:r>
            <a:r>
              <a:rPr lang="en-GB" sz="1300"/>
              <a:t> </a:t>
            </a:r>
          </a:p>
          <a:p>
            <a:r>
              <a:rPr lang="en-GB" sz="1300"/>
              <a:t>• Esbjerg, Danmark </a:t>
            </a:r>
          </a:p>
          <a:p>
            <a:r>
              <a:rPr lang="en-GB" sz="1300"/>
              <a:t>• Eskilstuna, Sverige </a:t>
            </a:r>
          </a:p>
          <a:p>
            <a:r>
              <a:rPr lang="en-GB" sz="1300"/>
              <a:t>• </a:t>
            </a:r>
            <a:r>
              <a:rPr lang="en-GB" sz="1300" err="1"/>
              <a:t>Esteli</a:t>
            </a:r>
            <a:r>
              <a:rPr lang="en-GB" sz="1300"/>
              <a:t>, Nicaragua </a:t>
            </a:r>
          </a:p>
          <a:p>
            <a:r>
              <a:rPr lang="en-GB" sz="1300"/>
              <a:t>• </a:t>
            </a:r>
            <a:r>
              <a:rPr lang="en-GB" sz="1300" err="1"/>
              <a:t>Fjardabyggd</a:t>
            </a:r>
            <a:r>
              <a:rPr lang="en-GB" sz="1300"/>
              <a:t>, Island </a:t>
            </a:r>
          </a:p>
          <a:p>
            <a:r>
              <a:rPr lang="en-GB" sz="1300"/>
              <a:t>• Houston og Galveston, Texas, USA </a:t>
            </a:r>
          </a:p>
          <a:p>
            <a:r>
              <a:rPr lang="en-GB" sz="1300"/>
              <a:t>• Jyväskylä, Finland </a:t>
            </a:r>
          </a:p>
          <a:p>
            <a:r>
              <a:rPr lang="en-GB" sz="1300"/>
              <a:t>• Nablus, Palestina </a:t>
            </a:r>
          </a:p>
          <a:p>
            <a:r>
              <a:rPr lang="en-GB" sz="1300"/>
              <a:t>• Netanya, Israel 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174EEE39-E2AA-B741-8831-38B6AE9FA2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7946670"/>
              </p:ext>
            </p:extLst>
          </p:nvPr>
        </p:nvGraphicFramePr>
        <p:xfrm>
          <a:off x="3752815" y="639362"/>
          <a:ext cx="3596481" cy="3744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" name="Grafikk 11">
            <a:extLst>
              <a:ext uri="{FF2B5EF4-FFF2-40B4-BE49-F238E27FC236}">
                <a16:creationId xmlns:a16="http://schemas.microsoft.com/office/drawing/2014/main" id="{3433243E-3B12-D1FD-F19C-91D55964605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11448" y="240747"/>
            <a:ext cx="880515" cy="18234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4EA658D-9B52-F0FE-9B4A-B98ECFE1DCDF}"/>
              </a:ext>
            </a:extLst>
          </p:cNvPr>
          <p:cNvSpPr txBox="1">
            <a:spLocks/>
          </p:cNvSpPr>
          <p:nvPr/>
        </p:nvSpPr>
        <p:spPr>
          <a:xfrm>
            <a:off x="612141" y="589385"/>
            <a:ext cx="6235059" cy="104340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Stavanger og verden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F5057E4C-D2E2-D5BB-FB92-146EAE738BC0}"/>
              </a:ext>
            </a:extLst>
          </p:cNvPr>
          <p:cNvSpPr txBox="1"/>
          <p:nvPr/>
        </p:nvSpPr>
        <p:spPr>
          <a:xfrm>
            <a:off x="612141" y="1432008"/>
            <a:ext cx="5483859" cy="1590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400"/>
              <a:t>Stavanger er </a:t>
            </a:r>
            <a:r>
              <a:rPr lang="en-GB" sz="1400" err="1"/>
              <a:t>vertskap</a:t>
            </a:r>
            <a:r>
              <a:rPr lang="en-GB" sz="1400"/>
              <a:t> for </a:t>
            </a:r>
            <a:r>
              <a:rPr lang="en-GB" sz="1400" err="1"/>
              <a:t>en</a:t>
            </a:r>
            <a:r>
              <a:rPr lang="en-GB" sz="1400"/>
              <a:t> </a:t>
            </a:r>
            <a:r>
              <a:rPr lang="en-GB" sz="1400" err="1"/>
              <a:t>rekke</a:t>
            </a:r>
            <a:r>
              <a:rPr lang="en-GB" sz="1400"/>
              <a:t> </a:t>
            </a:r>
            <a:r>
              <a:rPr lang="en-GB" sz="1400" err="1"/>
              <a:t>internasjonale</a:t>
            </a:r>
            <a:r>
              <a:rPr lang="en-GB" sz="1400"/>
              <a:t> </a:t>
            </a:r>
            <a:r>
              <a:rPr lang="en-GB" sz="1400" err="1"/>
              <a:t>konferanser</a:t>
            </a:r>
            <a:r>
              <a:rPr lang="en-GB" sz="1400"/>
              <a:t>. Den </a:t>
            </a:r>
            <a:r>
              <a:rPr lang="en-GB" sz="1400" err="1"/>
              <a:t>aller</a:t>
            </a:r>
            <a:r>
              <a:rPr lang="en-GB" sz="1400"/>
              <a:t> </a:t>
            </a:r>
            <a:r>
              <a:rPr lang="en-GB" sz="1400" err="1"/>
              <a:t>største</a:t>
            </a:r>
            <a:r>
              <a:rPr lang="en-GB" sz="1400"/>
              <a:t> er ONS (Offshore Northern Seas)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400"/>
              <a:t>Stavanger er med </a:t>
            </a:r>
            <a:r>
              <a:rPr lang="en-GB" sz="1400" err="1"/>
              <a:t>i</a:t>
            </a:r>
            <a:r>
              <a:rPr lang="en-GB" sz="1400"/>
              <a:t> </a:t>
            </a:r>
            <a:r>
              <a:rPr lang="en-GB" sz="1400" err="1"/>
              <a:t>internasjonale</a:t>
            </a:r>
            <a:r>
              <a:rPr lang="en-GB" sz="1400"/>
              <a:t> </a:t>
            </a:r>
            <a:r>
              <a:rPr lang="en-GB" sz="1400" err="1"/>
              <a:t>nettverk</a:t>
            </a:r>
            <a:r>
              <a:rPr lang="en-GB" sz="1400"/>
              <a:t> </a:t>
            </a:r>
            <a:r>
              <a:rPr lang="en-GB" sz="1400" err="1"/>
              <a:t>som</a:t>
            </a:r>
            <a:r>
              <a:rPr lang="en-GB" sz="1400"/>
              <a:t> Verdens </a:t>
            </a:r>
            <a:r>
              <a:rPr lang="en-GB" sz="1400" err="1"/>
              <a:t>energibyer</a:t>
            </a:r>
            <a:r>
              <a:rPr lang="en-GB" sz="1400"/>
              <a:t>, </a:t>
            </a:r>
            <a:r>
              <a:rPr lang="en-GB" sz="1400" err="1"/>
              <a:t>Eurocities</a:t>
            </a:r>
            <a:r>
              <a:rPr lang="en-GB" sz="1400"/>
              <a:t> </a:t>
            </a:r>
            <a:r>
              <a:rPr lang="en-GB" sz="1400" err="1"/>
              <a:t>og</a:t>
            </a:r>
            <a:r>
              <a:rPr lang="en-GB" sz="1400"/>
              <a:t> Delice </a:t>
            </a:r>
            <a:r>
              <a:rPr lang="en-GB" sz="1400" err="1"/>
              <a:t>matbyer</a:t>
            </a:r>
            <a:r>
              <a:rPr lang="en-GB" sz="1400"/>
              <a:t>.</a:t>
            </a:r>
            <a:endParaRPr lang="nb-NO" sz="1400"/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1400"/>
              <a:t>En av EUs </a:t>
            </a:r>
            <a:r>
              <a:rPr lang="nb-NO" sz="1400" err="1"/>
              <a:t>Mission</a:t>
            </a:r>
            <a:r>
              <a:rPr lang="nb-NO" sz="1400"/>
              <a:t> </a:t>
            </a:r>
            <a:r>
              <a:rPr lang="nb-NO" sz="1400" err="1"/>
              <a:t>Cities</a:t>
            </a:r>
            <a:r>
              <a:rPr lang="nb-NO" sz="1400"/>
              <a:t>, en av 112 byer som skal bli klimanøytrale innen 2030.</a:t>
            </a:r>
            <a:endParaRPr lang="en-GB" sz="1400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6E0B6011-6840-09A4-E770-1529933790F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141" y="3428999"/>
            <a:ext cx="4329990" cy="2888466"/>
          </a:xfrm>
          <a:prstGeom prst="round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AD2FE4F-F683-511B-12B1-18EAADFD5D1C}"/>
              </a:ext>
            </a:extLst>
          </p:cNvPr>
          <p:cNvSpPr txBox="1"/>
          <p:nvPr/>
        </p:nvSpPr>
        <p:spPr>
          <a:xfrm>
            <a:off x="953147" y="5985330"/>
            <a:ext cx="133882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>
                <a:solidFill>
                  <a:schemeClr val="bg1"/>
                </a:solidFill>
              </a:rPr>
              <a:t>Foto: ONS / Andrea </a:t>
            </a:r>
            <a:r>
              <a:rPr lang="nb-NO" sz="800" dirty="0" err="1">
                <a:solidFill>
                  <a:schemeClr val="bg1"/>
                </a:solidFill>
              </a:rPr>
              <a:t>Rocha</a:t>
            </a:r>
            <a:endParaRPr lang="nb-NO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8699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0C5929-EDFA-372C-D093-94B5BE9A8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10" descr="Et bilde som inneholder person, klær, mann, Menneskeansikt&#10;&#10;KI-generert innhold kan være feil.">
            <a:extLst>
              <a:ext uri="{FF2B5EF4-FFF2-40B4-BE49-F238E27FC236}">
                <a16:creationId xmlns:a16="http://schemas.microsoft.com/office/drawing/2014/main" id="{59C16F99-2DE5-533C-EE90-FB71BB3746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D969CD-83B6-A8EE-9784-9971AF9C1C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38" y="3573838"/>
            <a:ext cx="11556628" cy="2626937"/>
          </a:xfrm>
        </p:spPr>
        <p:txBody>
          <a:bodyPr anchor="t">
            <a:noAutofit/>
          </a:bodyPr>
          <a:lstStyle/>
          <a:p>
            <a:pPr algn="l">
              <a:lnSpc>
                <a:spcPct val="80000"/>
              </a:lnSpc>
            </a:pPr>
            <a:r>
              <a:rPr lang="nb-NO" sz="11000">
                <a:solidFill>
                  <a:schemeClr val="bg1"/>
                </a:solidFill>
              </a:rPr>
              <a:t>Politikk</a:t>
            </a:r>
            <a:br>
              <a:rPr lang="nb-NO" sz="11000">
                <a:solidFill>
                  <a:schemeClr val="bg1"/>
                </a:solidFill>
              </a:rPr>
            </a:br>
            <a:r>
              <a:rPr lang="nb-NO" sz="11000">
                <a:solidFill>
                  <a:schemeClr val="bg1"/>
                </a:solidFill>
              </a:rPr>
              <a:t>og demokrati</a:t>
            </a:r>
          </a:p>
        </p:txBody>
      </p:sp>
      <p:pic>
        <p:nvPicPr>
          <p:cNvPr id="10" name="Grafikk 11">
            <a:extLst>
              <a:ext uri="{FF2B5EF4-FFF2-40B4-BE49-F238E27FC236}">
                <a16:creationId xmlns:a16="http://schemas.microsoft.com/office/drawing/2014/main" id="{44D6F3A6-30D1-E6EC-DF41-DDC55FDCAD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11448" y="240747"/>
            <a:ext cx="880515" cy="182341"/>
          </a:xfrm>
          <a:prstGeom prst="rect">
            <a:avLst/>
          </a:prstGeom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EB150E71-8DD2-5AD0-D9E3-9D2824FBBCED}"/>
              </a:ext>
            </a:extLst>
          </p:cNvPr>
          <p:cNvSpPr txBox="1"/>
          <p:nvPr/>
        </p:nvSpPr>
        <p:spPr>
          <a:xfrm rot="16200000">
            <a:off x="11073086" y="5248038"/>
            <a:ext cx="192841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Foto: Carina Johansen/Stavanger </a:t>
            </a:r>
            <a:r>
              <a:rPr lang="en-GB" sz="800" dirty="0" err="1">
                <a:solidFill>
                  <a:schemeClr val="bg1"/>
                </a:solidFill>
              </a:rPr>
              <a:t>kommune</a:t>
            </a:r>
            <a:endParaRPr lang="nb-NO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237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13C96-825F-6FA9-38F7-58105FD22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6B1404C0-FDD5-25E3-5F04-1B6B40616193}"/>
              </a:ext>
            </a:extLst>
          </p:cNvPr>
          <p:cNvSpPr/>
          <p:nvPr/>
        </p:nvSpPr>
        <p:spPr>
          <a:xfrm>
            <a:off x="7069873" y="3176466"/>
            <a:ext cx="4100005" cy="989239"/>
          </a:xfrm>
          <a:prstGeom prst="roundRect">
            <a:avLst>
              <a:gd name="adj" fmla="val 13293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r>
              <a:rPr lang="nb-NO">
                <a:solidFill>
                  <a:schemeClr val="tx1"/>
                </a:solidFill>
              </a:rPr>
              <a:t>Ordfører: Tormod Wilson Losnedal (H)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5605D822-ADF1-A128-A47F-71D2D38E220A}"/>
              </a:ext>
            </a:extLst>
          </p:cNvPr>
          <p:cNvSpPr/>
          <p:nvPr/>
        </p:nvSpPr>
        <p:spPr>
          <a:xfrm>
            <a:off x="7069873" y="963044"/>
            <a:ext cx="4100005" cy="989239"/>
          </a:xfrm>
          <a:prstGeom prst="roundRect">
            <a:avLst>
              <a:gd name="adj" fmla="val 13293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r>
              <a:rPr lang="nb-NO">
                <a:solidFill>
                  <a:schemeClr val="tx1"/>
                </a:solidFill>
              </a:rPr>
              <a:t>Tett samarbeid med nabokommuner (Nord-Jæren IPR)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DA4AB34A-038D-1E9B-45A1-0345EFF7E414}"/>
              </a:ext>
            </a:extLst>
          </p:cNvPr>
          <p:cNvSpPr/>
          <p:nvPr/>
        </p:nvSpPr>
        <p:spPr>
          <a:xfrm>
            <a:off x="7069872" y="4904216"/>
            <a:ext cx="4100005" cy="989240"/>
          </a:xfrm>
          <a:prstGeom prst="roundRect">
            <a:avLst>
              <a:gd name="adj" fmla="val 13293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r>
              <a:rPr lang="nb-NO">
                <a:solidFill>
                  <a:schemeClr val="tx1"/>
                </a:solidFill>
              </a:rPr>
              <a:t>Norges største formannskaps-</a:t>
            </a:r>
            <a:r>
              <a:rPr lang="nb-NO" err="1">
                <a:solidFill>
                  <a:schemeClr val="tx1"/>
                </a:solidFill>
              </a:rPr>
              <a:t>modellskommune</a:t>
            </a:r>
            <a:endParaRPr lang="nb-NO">
              <a:solidFill>
                <a:schemeClr val="tx1"/>
              </a:solidFill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FA101117-A852-ED0E-9F61-AFCB1E364F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66" t="35728" r="7497" b="21424"/>
          <a:stretch>
            <a:fillRect/>
          </a:stretch>
        </p:blipFill>
        <p:spPr>
          <a:xfrm>
            <a:off x="7269313" y="1697122"/>
            <a:ext cx="3709298" cy="186027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5308BF6B-16B3-EB14-975B-18D9DA5F08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6469" t="17234" r="29905" b="14546"/>
          <a:stretch>
            <a:fillRect/>
          </a:stretch>
        </p:blipFill>
        <p:spPr>
          <a:xfrm>
            <a:off x="10195586" y="3936412"/>
            <a:ext cx="1566050" cy="2448932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8E745AC5-54B4-73E3-92DC-BB483383319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2141" y="1697122"/>
            <a:ext cx="4671391" cy="4196334"/>
          </a:xfrm>
          <a:prstGeom prst="roundRect">
            <a:avLst>
              <a:gd name="adj" fmla="val 7640"/>
            </a:avLst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D89831F-855D-BAFA-0D5F-D46C6C133278}"/>
              </a:ext>
            </a:extLst>
          </p:cNvPr>
          <p:cNvSpPr txBox="1">
            <a:spLocks/>
          </p:cNvSpPr>
          <p:nvPr/>
        </p:nvSpPr>
        <p:spPr>
          <a:xfrm>
            <a:off x="612141" y="589385"/>
            <a:ext cx="6235059" cy="104340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Styresett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4BFB403-EBC9-3850-4A6A-87DE854D4822}"/>
              </a:ext>
            </a:extLst>
          </p:cNvPr>
          <p:cNvSpPr txBox="1"/>
          <p:nvPr/>
        </p:nvSpPr>
        <p:spPr>
          <a:xfrm>
            <a:off x="798869" y="5627343"/>
            <a:ext cx="81144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>
                <a:solidFill>
                  <a:schemeClr val="bg1"/>
                </a:solidFill>
              </a:rPr>
              <a:t>Link arkitektur</a:t>
            </a:r>
          </a:p>
        </p:txBody>
      </p:sp>
    </p:spTree>
    <p:extLst>
      <p:ext uri="{BB962C8B-B14F-4D97-AF65-F5344CB8AC3E}">
        <p14:creationId xmlns:p14="http://schemas.microsoft.com/office/powerpoint/2010/main" val="26486706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1542D-DF7B-3FAA-7F5D-319C486CF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017A791A-FA6D-E03E-ECAD-877B5EA88C80}"/>
              </a:ext>
            </a:extLst>
          </p:cNvPr>
          <p:cNvSpPr txBox="1"/>
          <p:nvPr/>
        </p:nvSpPr>
        <p:spPr>
          <a:xfrm>
            <a:off x="612141" y="1632792"/>
            <a:ext cx="357445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/>
              <a:t>12 000 ansatte</a:t>
            </a:r>
          </a:p>
          <a:p>
            <a:r>
              <a:rPr lang="nb-NO" sz="2400"/>
              <a:t>7 tjenesteområder</a:t>
            </a:r>
          </a:p>
          <a:p>
            <a:endParaRPr lang="en-US" sz="2400"/>
          </a:p>
          <a:p>
            <a:r>
              <a:rPr lang="nb-NO" sz="2400"/>
              <a:t>15 sykehjem</a:t>
            </a:r>
            <a:endParaRPr lang="en-US" sz="2400"/>
          </a:p>
          <a:p>
            <a:r>
              <a:rPr lang="en-US" sz="2400"/>
              <a:t>20 </a:t>
            </a:r>
            <a:r>
              <a:rPr lang="en-US" sz="2400" err="1"/>
              <a:t>barnehager</a:t>
            </a:r>
            <a:endParaRPr lang="en-US" sz="2400"/>
          </a:p>
          <a:p>
            <a:r>
              <a:rPr lang="nb-NO" sz="2400"/>
              <a:t>40 skoler</a:t>
            </a:r>
          </a:p>
          <a:p>
            <a:endParaRPr lang="nb-NO" sz="2400"/>
          </a:p>
          <a:p>
            <a:r>
              <a:rPr lang="nb-NO" sz="2400"/>
              <a:t>2,31 milliarder i investeringer (2026)</a:t>
            </a:r>
            <a:endParaRPr lang="en-US" sz="2400"/>
          </a:p>
          <a:p>
            <a:endParaRPr lang="en-US" sz="2400"/>
          </a:p>
          <a:p>
            <a:endParaRPr lang="en-US" sz="240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A7D2EC6-D3FF-9725-7C10-0D792909491D}"/>
              </a:ext>
            </a:extLst>
          </p:cNvPr>
          <p:cNvSpPr txBox="1">
            <a:spLocks/>
          </p:cNvSpPr>
          <p:nvPr/>
        </p:nvSpPr>
        <p:spPr>
          <a:xfrm>
            <a:off x="612141" y="589385"/>
            <a:ext cx="6235059" cy="104340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Stavanger kommune i tall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F22EC68-B9EE-B52E-FCE4-123710AE42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9003"/>
          <a:stretch>
            <a:fillRect/>
          </a:stretch>
        </p:blipFill>
        <p:spPr>
          <a:xfrm>
            <a:off x="3631965" y="1403901"/>
            <a:ext cx="7872468" cy="486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6993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E1D51-F508-39F7-48F6-ED85DECA5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93BE102-B480-73C3-DBDC-C2820CE9B6B5}"/>
              </a:ext>
            </a:extLst>
          </p:cNvPr>
          <p:cNvSpPr txBox="1"/>
          <p:nvPr/>
        </p:nvSpPr>
        <p:spPr>
          <a:xfrm>
            <a:off x="9321337" y="2144142"/>
            <a:ext cx="218089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err="1"/>
              <a:t>valgdeltakelse</a:t>
            </a:r>
            <a:r>
              <a:rPr lang="en-GB"/>
              <a:t> </a:t>
            </a:r>
            <a:r>
              <a:rPr lang="en-GB" err="1"/>
              <a:t>ved</a:t>
            </a:r>
            <a:r>
              <a:rPr lang="en-GB"/>
              <a:t> </a:t>
            </a:r>
            <a:r>
              <a:rPr lang="en-GB" err="1"/>
              <a:t>Stortingsvalget</a:t>
            </a:r>
            <a:r>
              <a:rPr lang="en-GB"/>
              <a:t> 2025</a:t>
            </a:r>
            <a:endParaRPr lang="nb-NO">
              <a:latin typeface="TT Norms" panose="02000503030000020003" pitchFamily="2" charset="77"/>
            </a:endParaRP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B106FE9-F76E-2397-EBDC-3A969C5D18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9348234"/>
              </p:ext>
            </p:extLst>
          </p:nvPr>
        </p:nvGraphicFramePr>
        <p:xfrm>
          <a:off x="6295002" y="796174"/>
          <a:ext cx="2861938" cy="2979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itle 1">
            <a:extLst>
              <a:ext uri="{FF2B5EF4-FFF2-40B4-BE49-F238E27FC236}">
                <a16:creationId xmlns:a16="http://schemas.microsoft.com/office/drawing/2014/main" id="{D9980E80-BDA4-6B24-60CE-366D4467243A}"/>
              </a:ext>
            </a:extLst>
          </p:cNvPr>
          <p:cNvSpPr txBox="1">
            <a:spLocks/>
          </p:cNvSpPr>
          <p:nvPr/>
        </p:nvSpPr>
        <p:spPr>
          <a:xfrm>
            <a:off x="7091938" y="1860092"/>
            <a:ext cx="1494306" cy="81742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b-NO" sz="5400"/>
              <a:t>82%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F9D1506A-4E12-D5C6-3FBE-53DCFAE2550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2784" y="1554595"/>
            <a:ext cx="4864551" cy="3748810"/>
          </a:xfrm>
          <a:prstGeom prst="roundRect">
            <a:avLst>
              <a:gd name="adj" fmla="val 8758"/>
            </a:avLst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5A08F65-59E2-FDAC-FC3A-A67F9CFD2947}"/>
              </a:ext>
            </a:extLst>
          </p:cNvPr>
          <p:cNvSpPr txBox="1">
            <a:spLocks/>
          </p:cNvSpPr>
          <p:nvPr/>
        </p:nvSpPr>
        <p:spPr>
          <a:xfrm>
            <a:off x="612141" y="589385"/>
            <a:ext cx="6235059" cy="104340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Ytringsfrihet i høysetet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38EEB7D-8DFD-F654-1680-03F680A9D51B}"/>
              </a:ext>
            </a:extLst>
          </p:cNvPr>
          <p:cNvSpPr txBox="1"/>
          <p:nvPr/>
        </p:nvSpPr>
        <p:spPr>
          <a:xfrm>
            <a:off x="725496" y="5505704"/>
            <a:ext cx="4341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/>
              <a:t>To av fribyforfatterne: poetene </a:t>
            </a:r>
            <a:r>
              <a:rPr lang="nb-NO" sz="1400" err="1"/>
              <a:t>Mozghan</a:t>
            </a:r>
            <a:r>
              <a:rPr lang="nb-NO" sz="1400"/>
              <a:t> </a:t>
            </a:r>
            <a:r>
              <a:rPr lang="nb-NO" sz="1400" err="1"/>
              <a:t>Faramanesh</a:t>
            </a:r>
            <a:r>
              <a:rPr lang="nb-NO" sz="1400"/>
              <a:t> og </a:t>
            </a:r>
            <a:r>
              <a:rPr lang="nb-NO" sz="1400" err="1"/>
              <a:t>Tahmasbi</a:t>
            </a:r>
            <a:r>
              <a:rPr lang="nb-NO" sz="1400"/>
              <a:t> </a:t>
            </a:r>
            <a:r>
              <a:rPr lang="nb-NO" sz="1400" err="1"/>
              <a:t>Khorasani</a:t>
            </a:r>
            <a:endParaRPr lang="nb-NO" sz="140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DB43B97C-35AD-5853-C17B-97E73BB9DB16}"/>
              </a:ext>
            </a:extLst>
          </p:cNvPr>
          <p:cNvSpPr txBox="1"/>
          <p:nvPr/>
        </p:nvSpPr>
        <p:spPr>
          <a:xfrm>
            <a:off x="6336140" y="3992918"/>
            <a:ext cx="502545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Friby </a:t>
            </a:r>
            <a:r>
              <a:rPr lang="en-GB" b="1" dirty="0" err="1"/>
              <a:t>og</a:t>
            </a:r>
            <a:r>
              <a:rPr lang="en-GB" b="1" dirty="0"/>
              <a:t> </a:t>
            </a:r>
            <a:r>
              <a:rPr lang="en-GB" b="1" dirty="0" err="1"/>
              <a:t>hovedsete</a:t>
            </a:r>
            <a:r>
              <a:rPr lang="en-GB" b="1" dirty="0"/>
              <a:t> for ICORN: </a:t>
            </a:r>
            <a:r>
              <a:rPr lang="en-GB" dirty="0"/>
              <a:t>15 </a:t>
            </a:r>
            <a:r>
              <a:rPr lang="en-GB" dirty="0" err="1"/>
              <a:t>kunstnere</a:t>
            </a:r>
            <a:r>
              <a:rPr lang="en-GB" dirty="0"/>
              <a:t> </a:t>
            </a:r>
            <a:r>
              <a:rPr lang="en-GB" dirty="0" err="1"/>
              <a:t>fått</a:t>
            </a:r>
            <a:r>
              <a:rPr lang="en-GB" dirty="0"/>
              <a:t> </a:t>
            </a:r>
            <a:r>
              <a:rPr lang="en-GB" dirty="0" err="1"/>
              <a:t>opphold</a:t>
            </a:r>
            <a:r>
              <a:rPr lang="en-GB" dirty="0"/>
              <a:t> </a:t>
            </a:r>
            <a:r>
              <a:rPr lang="en-GB" dirty="0" err="1"/>
              <a:t>siden</a:t>
            </a:r>
            <a:r>
              <a:rPr lang="en-GB" dirty="0"/>
              <a:t> 1996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Ytringsfrihetsbyen</a:t>
            </a:r>
            <a:r>
              <a:rPr lang="en-GB" dirty="0"/>
              <a:t> &amp; DEMO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FA95A687-9386-148A-87E2-8845ED0E4BE8}"/>
              </a:ext>
            </a:extLst>
          </p:cNvPr>
          <p:cNvSpPr txBox="1"/>
          <p:nvPr/>
        </p:nvSpPr>
        <p:spPr>
          <a:xfrm>
            <a:off x="830401" y="4977803"/>
            <a:ext cx="23551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>
                <a:solidFill>
                  <a:schemeClr val="bg1"/>
                </a:solidFill>
              </a:rPr>
              <a:t>Foto: Stavanger kommune/Asbjørn Fidjeland Goa</a:t>
            </a:r>
          </a:p>
        </p:txBody>
      </p:sp>
    </p:spTree>
    <p:extLst>
      <p:ext uri="{BB962C8B-B14F-4D97-AF65-F5344CB8AC3E}">
        <p14:creationId xmlns:p14="http://schemas.microsoft.com/office/powerpoint/2010/main" val="26649478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A9075-E1AB-6018-6218-8340E3339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3" descr="Et bilde som inneholder gress, utendørs, person, sport&#10;&#10;KI-generert innhold kan være feil.">
            <a:extLst>
              <a:ext uri="{FF2B5EF4-FFF2-40B4-BE49-F238E27FC236}">
                <a16:creationId xmlns:a16="http://schemas.microsoft.com/office/drawing/2014/main" id="{5A9D0BD6-942A-0B5D-8CFA-C51C8BE8208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293186-2EF0-C6CB-5B55-83A7972899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38" y="3573838"/>
            <a:ext cx="11556628" cy="2626937"/>
          </a:xfrm>
          <a:effectLst>
            <a:outerShdw blurRad="50800" dist="38100" dir="5400000" algn="t" rotWithShape="0">
              <a:prstClr val="black">
                <a:alpha val="14083"/>
              </a:prstClr>
            </a:outerShdw>
          </a:effectLst>
        </p:spPr>
        <p:txBody>
          <a:bodyPr anchor="t">
            <a:noAutofit/>
          </a:bodyPr>
          <a:lstStyle/>
          <a:p>
            <a:pPr algn="l">
              <a:lnSpc>
                <a:spcPct val="80000"/>
              </a:lnSpc>
            </a:pPr>
            <a:r>
              <a:rPr lang="nb-NO" sz="11000">
                <a:solidFill>
                  <a:schemeClr val="bg1"/>
                </a:solidFill>
              </a:rPr>
              <a:t>Livskvalitet </a:t>
            </a:r>
            <a:br>
              <a:rPr lang="nb-NO" sz="11000">
                <a:solidFill>
                  <a:schemeClr val="bg1"/>
                </a:solidFill>
              </a:rPr>
            </a:br>
            <a:r>
              <a:rPr lang="nb-NO" sz="11000">
                <a:solidFill>
                  <a:schemeClr val="bg1"/>
                </a:solidFill>
              </a:rPr>
              <a:t>og hverdagsliv</a:t>
            </a:r>
          </a:p>
        </p:txBody>
      </p:sp>
      <p:pic>
        <p:nvPicPr>
          <p:cNvPr id="4" name="Grafikk 11">
            <a:extLst>
              <a:ext uri="{FF2B5EF4-FFF2-40B4-BE49-F238E27FC236}">
                <a16:creationId xmlns:a16="http://schemas.microsoft.com/office/drawing/2014/main" id="{E61346BD-DEC7-3F2E-1656-944B153A7B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11448" y="240747"/>
            <a:ext cx="880515" cy="182341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C007C1CB-514C-F7D6-6A0B-64755C6466F7}"/>
              </a:ext>
            </a:extLst>
          </p:cNvPr>
          <p:cNvSpPr txBox="1"/>
          <p:nvPr/>
        </p:nvSpPr>
        <p:spPr>
          <a:xfrm rot="16200000">
            <a:off x="11222966" y="5248038"/>
            <a:ext cx="1628651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Foto: </a:t>
            </a:r>
            <a:r>
              <a:rPr lang="en-GB" sz="800" dirty="0" err="1">
                <a:solidFill>
                  <a:schemeClr val="bg1"/>
                </a:solidFill>
              </a:rPr>
              <a:t>Vinterfilm</a:t>
            </a:r>
            <a:r>
              <a:rPr lang="en-GB" sz="800" dirty="0">
                <a:solidFill>
                  <a:schemeClr val="bg1"/>
                </a:solidFill>
              </a:rPr>
              <a:t>/Stavanger </a:t>
            </a:r>
            <a:r>
              <a:rPr lang="en-GB" sz="800" dirty="0" err="1">
                <a:solidFill>
                  <a:schemeClr val="bg1"/>
                </a:solidFill>
              </a:rPr>
              <a:t>kommune</a:t>
            </a:r>
            <a:endParaRPr lang="nb-NO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0706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91E96C-CEF9-174C-02F9-5607CEB7B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3" descr="Et bilde som inneholder gress, utendørs, person, sport&#10;&#10;KI-generert innhold kan være feil.">
            <a:extLst>
              <a:ext uri="{FF2B5EF4-FFF2-40B4-BE49-F238E27FC236}">
                <a16:creationId xmlns:a16="http://schemas.microsoft.com/office/drawing/2014/main" id="{2F8CFBF7-06D5-AC63-F155-9E29E000E49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4CF9FF-E1D8-2066-010F-8D0B684231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38" y="3573838"/>
            <a:ext cx="11556628" cy="2626937"/>
          </a:xfrm>
          <a:effectLst>
            <a:outerShdw blurRad="50800" dist="38100" dir="5400000" algn="t" rotWithShape="0">
              <a:prstClr val="black">
                <a:alpha val="14083"/>
              </a:prstClr>
            </a:outerShdw>
          </a:effectLst>
        </p:spPr>
        <p:txBody>
          <a:bodyPr anchor="t">
            <a:noAutofit/>
          </a:bodyPr>
          <a:lstStyle/>
          <a:p>
            <a:pPr algn="l">
              <a:lnSpc>
                <a:spcPct val="80000"/>
              </a:lnSpc>
            </a:pPr>
            <a:r>
              <a:rPr lang="nb-NO" sz="11000">
                <a:solidFill>
                  <a:schemeClr val="bg1"/>
                </a:solidFill>
              </a:rPr>
              <a:t>Et liv med plass </a:t>
            </a:r>
            <a:br>
              <a:rPr lang="nb-NO" sz="11000">
                <a:solidFill>
                  <a:schemeClr val="bg1"/>
                </a:solidFill>
              </a:rPr>
            </a:br>
            <a:r>
              <a:rPr lang="nb-NO" sz="11000">
                <a:solidFill>
                  <a:schemeClr val="bg1"/>
                </a:solidFill>
              </a:rPr>
              <a:t>til å puste</a:t>
            </a:r>
          </a:p>
        </p:txBody>
      </p:sp>
      <p:pic>
        <p:nvPicPr>
          <p:cNvPr id="4" name="Grafikk 11">
            <a:extLst>
              <a:ext uri="{FF2B5EF4-FFF2-40B4-BE49-F238E27FC236}">
                <a16:creationId xmlns:a16="http://schemas.microsoft.com/office/drawing/2014/main" id="{887D7834-0C00-C8E1-AD9C-31FB4533C8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11448" y="240747"/>
            <a:ext cx="880515" cy="182341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8A1DF57A-A888-1E1A-5512-FE20C88BC143}"/>
              </a:ext>
            </a:extLst>
          </p:cNvPr>
          <p:cNvSpPr txBox="1"/>
          <p:nvPr/>
        </p:nvSpPr>
        <p:spPr>
          <a:xfrm rot="16200000">
            <a:off x="11222966" y="5248038"/>
            <a:ext cx="1628651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Foto: </a:t>
            </a:r>
            <a:r>
              <a:rPr lang="en-GB" sz="800" dirty="0" err="1">
                <a:solidFill>
                  <a:schemeClr val="bg1"/>
                </a:solidFill>
              </a:rPr>
              <a:t>Vinterfilm</a:t>
            </a:r>
            <a:r>
              <a:rPr lang="en-GB" sz="800" dirty="0">
                <a:solidFill>
                  <a:schemeClr val="bg1"/>
                </a:solidFill>
              </a:rPr>
              <a:t>/Stavanger </a:t>
            </a:r>
            <a:r>
              <a:rPr lang="en-GB" sz="800" dirty="0" err="1">
                <a:solidFill>
                  <a:schemeClr val="bg1"/>
                </a:solidFill>
              </a:rPr>
              <a:t>kommune</a:t>
            </a:r>
            <a:endParaRPr lang="nb-NO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6418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325FE-CAAB-BA9A-DAD1-DA44EDCBE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220383B-E0B5-7602-3875-4009CA6421BC}"/>
              </a:ext>
            </a:extLst>
          </p:cNvPr>
          <p:cNvSpPr/>
          <p:nvPr/>
        </p:nvSpPr>
        <p:spPr>
          <a:xfrm>
            <a:off x="692516" y="1595773"/>
            <a:ext cx="3955120" cy="4441189"/>
          </a:xfrm>
          <a:prstGeom prst="roundRect">
            <a:avLst>
              <a:gd name="adj" fmla="val 3015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A54F99E-A074-1657-5BCC-3AA1AEB60F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444" t="15333" r="3889" b="8001"/>
          <a:stretch>
            <a:fillRect/>
          </a:stretch>
        </p:blipFill>
        <p:spPr>
          <a:xfrm>
            <a:off x="1236859" y="2933045"/>
            <a:ext cx="4503208" cy="37256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1F51B61-4AAB-CE2C-C8F9-C306AC7EF031}"/>
              </a:ext>
            </a:extLst>
          </p:cNvPr>
          <p:cNvSpPr txBox="1"/>
          <p:nvPr/>
        </p:nvSpPr>
        <p:spPr>
          <a:xfrm>
            <a:off x="1082893" y="2863260"/>
            <a:ext cx="2138243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err="1"/>
              <a:t>Nesten</a:t>
            </a:r>
            <a:r>
              <a:rPr lang="en-GB"/>
              <a:t> 400 000 </a:t>
            </a:r>
            <a:r>
              <a:rPr lang="en-GB" err="1"/>
              <a:t>besøker</a:t>
            </a:r>
            <a:r>
              <a:rPr lang="en-GB"/>
              <a:t> </a:t>
            </a:r>
            <a:r>
              <a:rPr lang="en-GB" err="1"/>
              <a:t>Preikestolen</a:t>
            </a:r>
            <a:r>
              <a:rPr lang="en-GB"/>
              <a:t> </a:t>
            </a:r>
            <a:r>
              <a:rPr lang="en-GB" err="1"/>
              <a:t>hvert</a:t>
            </a:r>
            <a:r>
              <a:rPr lang="en-GB"/>
              <a:t> </a:t>
            </a:r>
            <a:r>
              <a:rPr lang="en-GB" err="1"/>
              <a:t>år</a:t>
            </a:r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526CB1F-ED6C-42DE-8979-73846E25D256}"/>
              </a:ext>
            </a:extLst>
          </p:cNvPr>
          <p:cNvSpPr txBox="1">
            <a:spLocks/>
          </p:cNvSpPr>
          <p:nvPr/>
        </p:nvSpPr>
        <p:spPr>
          <a:xfrm>
            <a:off x="1082893" y="2022293"/>
            <a:ext cx="2484529" cy="6915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5400"/>
              <a:t>604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E9CA4A-2C0D-AD7F-0B6A-316D69BEA31D}"/>
              </a:ext>
            </a:extLst>
          </p:cNvPr>
          <p:cNvSpPr txBox="1"/>
          <p:nvPr/>
        </p:nvSpPr>
        <p:spPr>
          <a:xfrm>
            <a:off x="6096016" y="3009098"/>
            <a:ext cx="282343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/>
              <a:t>Fjorder </a:t>
            </a:r>
            <a:r>
              <a:rPr lang="en-GB" err="1"/>
              <a:t>og</a:t>
            </a:r>
            <a:r>
              <a:rPr lang="en-GB"/>
              <a:t> </a:t>
            </a:r>
            <a:r>
              <a:rPr lang="en-GB" err="1"/>
              <a:t>fjell</a:t>
            </a:r>
            <a:endParaRPr lang="nb-NO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634A94-9002-AD16-9A95-73D7549BF748}"/>
              </a:ext>
            </a:extLst>
          </p:cNvPr>
          <p:cNvSpPr txBox="1"/>
          <p:nvPr/>
        </p:nvSpPr>
        <p:spPr>
          <a:xfrm>
            <a:off x="6096016" y="6044953"/>
            <a:ext cx="262214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err="1"/>
              <a:t>Sesonger</a:t>
            </a:r>
            <a:endParaRPr lang="en-GB"/>
          </a:p>
          <a:p>
            <a:endParaRPr lang="nb-NO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974EAA-C0C7-F97A-2B6C-1395513D43D7}"/>
              </a:ext>
            </a:extLst>
          </p:cNvPr>
          <p:cNvSpPr txBox="1"/>
          <p:nvPr/>
        </p:nvSpPr>
        <p:spPr>
          <a:xfrm>
            <a:off x="9347525" y="2962931"/>
            <a:ext cx="1495794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GB" err="1"/>
              <a:t>Mildt</a:t>
            </a:r>
            <a:r>
              <a:rPr lang="en-GB"/>
              <a:t> </a:t>
            </a:r>
            <a:r>
              <a:rPr lang="en-GB" err="1"/>
              <a:t>kystklima</a:t>
            </a:r>
            <a:endParaRPr lang="nb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7EA9C3-81C2-41BB-1787-E278E503B509}"/>
              </a:ext>
            </a:extLst>
          </p:cNvPr>
          <p:cNvSpPr txBox="1"/>
          <p:nvPr/>
        </p:nvSpPr>
        <p:spPr>
          <a:xfrm>
            <a:off x="9347525" y="6044953"/>
            <a:ext cx="167007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/>
              <a:t>52 </a:t>
            </a:r>
            <a:r>
              <a:rPr lang="en-GB" err="1"/>
              <a:t>hverdagsturer</a:t>
            </a:r>
            <a:endParaRPr lang="en-GB"/>
          </a:p>
        </p:txBody>
      </p:sp>
      <p:pic>
        <p:nvPicPr>
          <p:cNvPr id="20" name="Picture Placeholder 19" descr="A person in a canoe on a lake&#10;&#10;AI-generated content may be incorrect.">
            <a:extLst>
              <a:ext uri="{FF2B5EF4-FFF2-40B4-BE49-F238E27FC236}">
                <a16:creationId xmlns:a16="http://schemas.microsoft.com/office/drawing/2014/main" id="{43F8C419-6A97-2227-FB32-36FB154EF1C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927" r="17927"/>
          <a:stretch>
            <a:fillRect/>
          </a:stretch>
        </p:blipFill>
        <p:spPr>
          <a:xfrm>
            <a:off x="6096000" y="702470"/>
            <a:ext cx="2514600" cy="2205038"/>
          </a:xfrm>
          <a:prstGeom prst="roundRect">
            <a:avLst>
              <a:gd name="adj" fmla="val 3811"/>
            </a:avLst>
          </a:prstGeom>
        </p:spPr>
      </p:pic>
      <p:pic>
        <p:nvPicPr>
          <p:cNvPr id="23" name="Picture Placeholder 22">
            <a:extLst>
              <a:ext uri="{FF2B5EF4-FFF2-40B4-BE49-F238E27FC236}">
                <a16:creationId xmlns:a16="http://schemas.microsoft.com/office/drawing/2014/main" id="{B95C8AB7-69E7-A46B-345C-C9665D52A1E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3750203"/>
            <a:ext cx="2527300" cy="2193925"/>
          </a:xfrm>
          <a:prstGeom prst="roundRect">
            <a:avLst>
              <a:gd name="adj" fmla="val 4653"/>
            </a:avLst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1B7ACA5-E1A0-1D90-F3AE-9588D708F167}"/>
              </a:ext>
            </a:extLst>
          </p:cNvPr>
          <p:cNvSpPr txBox="1"/>
          <p:nvPr/>
        </p:nvSpPr>
        <p:spPr>
          <a:xfrm>
            <a:off x="6175145" y="781764"/>
            <a:ext cx="105798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>
                <a:solidFill>
                  <a:schemeClr val="bg1"/>
                </a:solidFill>
              </a:rPr>
              <a:t>Foto: Rasmus D. Jensen</a:t>
            </a:r>
            <a:endParaRPr lang="nb-NO" sz="800">
              <a:solidFill>
                <a:schemeClr val="bg1"/>
              </a:solidFill>
            </a:endParaRPr>
          </a:p>
        </p:txBody>
      </p:sp>
      <p:pic>
        <p:nvPicPr>
          <p:cNvPr id="28" name="Picture Placeholder 29" descr="A person running on a trail&#10;&#10;AI-generated content may be incorrect.">
            <a:extLst>
              <a:ext uri="{FF2B5EF4-FFF2-40B4-BE49-F238E27FC236}">
                <a16:creationId xmlns:a16="http://schemas.microsoft.com/office/drawing/2014/main" id="{93873832-F3FD-831C-8D6D-3DCCB222726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63042" y="3750203"/>
            <a:ext cx="2514600" cy="2198687"/>
          </a:xfrm>
          <a:prstGeom prst="roundRect">
            <a:avLst>
              <a:gd name="adj" fmla="val 4705"/>
            </a:avLst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6509A27-FF7C-1332-8BC1-05878C97B374}"/>
              </a:ext>
            </a:extLst>
          </p:cNvPr>
          <p:cNvSpPr txBox="1"/>
          <p:nvPr/>
        </p:nvSpPr>
        <p:spPr>
          <a:xfrm>
            <a:off x="9460880" y="5776252"/>
            <a:ext cx="1168590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dirty="0"/>
              <a:t>Foto: Elisabeth Tønnessen</a:t>
            </a:r>
            <a:endParaRPr lang="nb-NO" sz="800" dirty="0"/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35CA95C1-5013-272D-92BE-3EE267F95DED}"/>
              </a:ext>
            </a:extLst>
          </p:cNvPr>
          <p:cNvSpPr txBox="1"/>
          <p:nvPr/>
        </p:nvSpPr>
        <p:spPr>
          <a:xfrm>
            <a:off x="2392731" y="2228086"/>
            <a:ext cx="200931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400" err="1"/>
              <a:t>moh</a:t>
            </a:r>
            <a:r>
              <a:rPr lang="en-GB" sz="2400"/>
              <a:t>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A3576076-C056-3472-5381-FC9EDAB336D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43147" y="716212"/>
            <a:ext cx="2534495" cy="2198687"/>
          </a:xfrm>
          <a:prstGeom prst="roundRect">
            <a:avLst>
              <a:gd name="adj" fmla="val 4878"/>
            </a:avLst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17AEC4A-B507-DFF2-908B-9F109E43C400}"/>
              </a:ext>
            </a:extLst>
          </p:cNvPr>
          <p:cNvSpPr txBox="1">
            <a:spLocks/>
          </p:cNvSpPr>
          <p:nvPr/>
        </p:nvSpPr>
        <p:spPr>
          <a:xfrm>
            <a:off x="928941" y="550020"/>
            <a:ext cx="7711059" cy="104340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Et Norge i miniatyr</a:t>
            </a:r>
          </a:p>
        </p:txBody>
      </p:sp>
      <p:sp>
        <p:nvSpPr>
          <p:cNvPr id="6" name="TextBox 28">
            <a:extLst>
              <a:ext uri="{FF2B5EF4-FFF2-40B4-BE49-F238E27FC236}">
                <a16:creationId xmlns:a16="http://schemas.microsoft.com/office/drawing/2014/main" id="{64DF6E70-7DF1-0F09-1055-927633BBF73F}"/>
              </a:ext>
            </a:extLst>
          </p:cNvPr>
          <p:cNvSpPr txBox="1"/>
          <p:nvPr/>
        </p:nvSpPr>
        <p:spPr>
          <a:xfrm>
            <a:off x="7507732" y="5776251"/>
            <a:ext cx="94737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Foto: Helene Egeland</a:t>
            </a:r>
            <a:endParaRPr lang="nb-NO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2511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0F506-1C13-5C92-5B0C-F9072A73B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EC7FF8F-84F4-9D95-E575-6ED3146DAACC}"/>
              </a:ext>
            </a:extLst>
          </p:cNvPr>
          <p:cNvSpPr txBox="1"/>
          <p:nvPr/>
        </p:nvSpPr>
        <p:spPr>
          <a:xfrm>
            <a:off x="2573065" y="2111660"/>
            <a:ext cx="7321813" cy="600164"/>
          </a:xfrm>
          <a:prstGeom prst="rect">
            <a:avLst/>
          </a:prstGeom>
          <a:noFill/>
        </p:spPr>
        <p:txBody>
          <a:bodyPr wrap="none" lIns="0" tIns="0" rIns="0" bIns="45720" rtlCol="0" anchor="t">
            <a:spAutoFit/>
          </a:bodyPr>
          <a:lstStyle/>
          <a:p>
            <a:r>
              <a:rPr lang="nb-NO" b="1"/>
              <a:t>I sentrum:</a:t>
            </a:r>
            <a:r>
              <a:rPr lang="nb-NO"/>
              <a:t> teater, kino, kunstutstillinger, konserter, arrangementer, </a:t>
            </a:r>
            <a:r>
              <a:rPr lang="nb-NO" err="1"/>
              <a:t>badstu</a:t>
            </a:r>
            <a:endParaRPr lang="nb-NO"/>
          </a:p>
          <a:p>
            <a:r>
              <a:rPr lang="nb-NO" b="1"/>
              <a:t>Innen 1 times kjøretur</a:t>
            </a:r>
            <a:r>
              <a:rPr lang="nb-NO"/>
              <a:t>:  </a:t>
            </a:r>
            <a:r>
              <a:rPr lang="en-GB"/>
              <a:t>ski, </a:t>
            </a:r>
            <a:r>
              <a:rPr lang="en-GB" err="1"/>
              <a:t>kajakk</a:t>
            </a:r>
            <a:r>
              <a:rPr lang="en-GB"/>
              <a:t>, surf, </a:t>
            </a:r>
            <a:r>
              <a:rPr lang="en-GB" err="1"/>
              <a:t>fjelltur</a:t>
            </a:r>
            <a:r>
              <a:rPr lang="en-GB"/>
              <a:t>, </a:t>
            </a:r>
            <a:r>
              <a:rPr lang="en-GB" err="1"/>
              <a:t>klatring</a:t>
            </a:r>
            <a:r>
              <a:rPr lang="en-GB"/>
              <a:t>, </a:t>
            </a:r>
            <a:r>
              <a:rPr lang="en-GB" err="1"/>
              <a:t>bading</a:t>
            </a:r>
            <a:r>
              <a:rPr lang="en-GB"/>
              <a:t>, golf  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2C2268F-77D2-B1C8-A43A-2BC616C301C3}"/>
              </a:ext>
            </a:extLst>
          </p:cNvPr>
          <p:cNvSpPr txBox="1">
            <a:spLocks/>
          </p:cNvSpPr>
          <p:nvPr/>
        </p:nvSpPr>
        <p:spPr>
          <a:xfrm>
            <a:off x="6826218" y="1810209"/>
            <a:ext cx="751618" cy="60016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nb-NO" sz="48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ED2B55B-F6C3-E6B7-555D-3BF9C5391885}"/>
              </a:ext>
            </a:extLst>
          </p:cNvPr>
          <p:cNvSpPr txBox="1"/>
          <p:nvPr/>
        </p:nvSpPr>
        <p:spPr>
          <a:xfrm>
            <a:off x="809430" y="685709"/>
            <a:ext cx="5286570" cy="1123384"/>
          </a:xfrm>
          <a:prstGeom prst="rect">
            <a:avLst/>
          </a:prstGeom>
          <a:noFill/>
        </p:spPr>
        <p:txBody>
          <a:bodyPr wrap="square" lIns="0" tIns="0" rIns="0" bIns="45720" rtlCol="0" anchor="t">
            <a:spAutoFit/>
          </a:bodyPr>
          <a:lstStyle/>
          <a:p>
            <a:r>
              <a:rPr lang="en-GB" sz="3500" b="1"/>
              <a:t>Stavanger-folk </a:t>
            </a:r>
            <a:r>
              <a:rPr lang="en-GB" sz="3500"/>
              <a:t>holder jobb/fritidsbalansen hellig</a:t>
            </a:r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59AE0AA1-51AE-16D8-9C5D-C7D6603178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2891" t="22476" r="12350" b="25869"/>
          <a:stretch>
            <a:fillRect/>
          </a:stretch>
        </p:blipFill>
        <p:spPr>
          <a:xfrm rot="850923" flipH="1">
            <a:off x="9003886" y="369098"/>
            <a:ext cx="2542317" cy="175660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AC8809F-525F-F733-4E88-A985F9EA4A9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8847" y="3316573"/>
            <a:ext cx="4671935" cy="26232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8DD868-F70B-2178-EE70-04FA83FB5C9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992" y="3316573"/>
            <a:ext cx="1937999" cy="26232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979F5B-10C4-9DA7-DAA3-A7998B7553B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1189" y="3316574"/>
            <a:ext cx="3872460" cy="2623279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37112596-185B-8D9F-BCA4-650A345DFFC9}"/>
              </a:ext>
            </a:extLst>
          </p:cNvPr>
          <p:cNvSpPr txBox="1"/>
          <p:nvPr/>
        </p:nvSpPr>
        <p:spPr>
          <a:xfrm>
            <a:off x="757992" y="5572593"/>
            <a:ext cx="113204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>
                <a:solidFill>
                  <a:schemeClr val="bg1"/>
                </a:solidFill>
              </a:rPr>
              <a:t>Foto: Helene Egeland</a:t>
            </a:r>
          </a:p>
        </p:txBody>
      </p:sp>
    </p:spTree>
    <p:extLst>
      <p:ext uri="{BB962C8B-B14F-4D97-AF65-F5344CB8AC3E}">
        <p14:creationId xmlns:p14="http://schemas.microsoft.com/office/powerpoint/2010/main" val="27427008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60D79-8F20-D4BE-9C7E-AA6D02F1B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9">
            <a:extLst>
              <a:ext uri="{FF2B5EF4-FFF2-40B4-BE49-F238E27FC236}">
                <a16:creationId xmlns:a16="http://schemas.microsoft.com/office/drawing/2014/main" id="{1F6EC8EC-31FB-05B0-8A13-072FD44266B7}"/>
              </a:ext>
            </a:extLst>
          </p:cNvPr>
          <p:cNvSpPr txBox="1"/>
          <p:nvPr/>
        </p:nvSpPr>
        <p:spPr>
          <a:xfrm>
            <a:off x="8100230" y="1869132"/>
            <a:ext cx="353210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600"/>
              <a:t>av barn går i barnehage (20 kommunale barnehager)</a:t>
            </a:r>
            <a:endParaRPr lang="en-GB" sz="16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9D39C66-C7FA-736B-8C86-AAE92D91F422}"/>
              </a:ext>
            </a:extLst>
          </p:cNvPr>
          <p:cNvSpPr txBox="1">
            <a:spLocks/>
          </p:cNvSpPr>
          <p:nvPr/>
        </p:nvSpPr>
        <p:spPr>
          <a:xfrm>
            <a:off x="6336140" y="1632792"/>
            <a:ext cx="2569112" cy="6915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93,7%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1EC3F57-FB36-9A2B-E1D8-5645D41D67D3}"/>
              </a:ext>
            </a:extLst>
          </p:cNvPr>
          <p:cNvSpPr txBox="1">
            <a:spLocks/>
          </p:cNvSpPr>
          <p:nvPr/>
        </p:nvSpPr>
        <p:spPr>
          <a:xfrm>
            <a:off x="6336141" y="589385"/>
            <a:ext cx="5780114" cy="104340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Et godt liv for små siddiser</a:t>
            </a:r>
            <a:endParaRPr lang="en-US"/>
          </a:p>
        </p:txBody>
      </p:sp>
      <p:cxnSp>
        <p:nvCxnSpPr>
          <p:cNvPr id="16" name="Straight Connector 19">
            <a:extLst>
              <a:ext uri="{FF2B5EF4-FFF2-40B4-BE49-F238E27FC236}">
                <a16:creationId xmlns:a16="http://schemas.microsoft.com/office/drawing/2014/main" id="{610FE246-0F05-68F0-BF59-C89D1FC18E9F}"/>
              </a:ext>
            </a:extLst>
          </p:cNvPr>
          <p:cNvCxnSpPr>
            <a:cxnSpLocks/>
          </p:cNvCxnSpPr>
          <p:nvPr/>
        </p:nvCxnSpPr>
        <p:spPr>
          <a:xfrm>
            <a:off x="6336140" y="3346959"/>
            <a:ext cx="5025459" cy="0"/>
          </a:xfrm>
          <a:prstGeom prst="line">
            <a:avLst/>
          </a:prstGeom>
          <a:ln>
            <a:solidFill>
              <a:srgbClr val="FFE65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itle 1">
            <a:extLst>
              <a:ext uri="{FF2B5EF4-FFF2-40B4-BE49-F238E27FC236}">
                <a16:creationId xmlns:a16="http://schemas.microsoft.com/office/drawing/2014/main" id="{EEA3ECAA-978F-0F4A-D92E-B0278267703E}"/>
              </a:ext>
            </a:extLst>
          </p:cNvPr>
          <p:cNvSpPr txBox="1">
            <a:spLocks/>
          </p:cNvSpPr>
          <p:nvPr/>
        </p:nvSpPr>
        <p:spPr>
          <a:xfrm>
            <a:off x="6336140" y="2448642"/>
            <a:ext cx="1320023" cy="6915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1,48</a:t>
            </a: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50BAEB9D-C259-797C-49AF-23D28C5BB6AC}"/>
              </a:ext>
            </a:extLst>
          </p:cNvPr>
          <p:cNvSpPr txBox="1"/>
          <p:nvPr/>
        </p:nvSpPr>
        <p:spPr>
          <a:xfrm>
            <a:off x="7632919" y="2672442"/>
            <a:ext cx="334981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600"/>
              <a:t>fødselsrate (blant de mest økende i landet)</a:t>
            </a:r>
            <a:endParaRPr lang="en-GB" sz="160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39446A0-AB8C-2E62-D803-D7E656A089C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"/>
            <a:ext cx="5855861" cy="6858000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799068C4-678C-6022-CDD0-E0742D13C605}"/>
              </a:ext>
            </a:extLst>
          </p:cNvPr>
          <p:cNvSpPr txBox="1"/>
          <p:nvPr/>
        </p:nvSpPr>
        <p:spPr>
          <a:xfrm>
            <a:off x="6214838" y="4422369"/>
            <a:ext cx="2690414" cy="1897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GB" sz="1400" b="1" err="1"/>
              <a:t>Populære</a:t>
            </a:r>
            <a:r>
              <a:rPr lang="en-GB" sz="1400" b="1"/>
              <a:t> </a:t>
            </a:r>
            <a:r>
              <a:rPr lang="en-GB" sz="1400" b="1" err="1"/>
              <a:t>lekeplasser</a:t>
            </a:r>
            <a:r>
              <a:rPr lang="en-GB" sz="1400" b="1"/>
              <a:t>:</a:t>
            </a:r>
          </a:p>
          <a:p>
            <a:pPr>
              <a:spcAft>
                <a:spcPts val="800"/>
              </a:spcAft>
            </a:pPr>
            <a:r>
              <a:rPr lang="en-GB" sz="1400" err="1"/>
              <a:t>Bikuben</a:t>
            </a:r>
            <a:r>
              <a:rPr lang="en-GB" sz="1400"/>
              <a:t>, </a:t>
            </a:r>
            <a:r>
              <a:rPr lang="en-GB" sz="1400" err="1"/>
              <a:t>Valbergparken</a:t>
            </a:r>
            <a:endParaRPr lang="en-GB" sz="1400"/>
          </a:p>
          <a:p>
            <a:pPr>
              <a:spcAft>
                <a:spcPts val="800"/>
              </a:spcAft>
            </a:pPr>
            <a:r>
              <a:rPr lang="en-GB" sz="1400" err="1"/>
              <a:t>Ajaxparken</a:t>
            </a:r>
            <a:endParaRPr lang="en-GB" sz="1400"/>
          </a:p>
          <a:p>
            <a:pPr>
              <a:spcAft>
                <a:spcPts val="800"/>
              </a:spcAft>
            </a:pPr>
            <a:r>
              <a:rPr lang="en-GB" sz="1400" err="1"/>
              <a:t>Geoparken</a:t>
            </a:r>
            <a:endParaRPr lang="en-GB" sz="1400"/>
          </a:p>
          <a:p>
            <a:pPr>
              <a:spcAft>
                <a:spcPts val="800"/>
              </a:spcAft>
            </a:pPr>
            <a:r>
              <a:rPr lang="en-GB" sz="1400" err="1"/>
              <a:t>Hermetikkparken</a:t>
            </a:r>
            <a:r>
              <a:rPr lang="en-GB" sz="1400"/>
              <a:t>, Storhaug</a:t>
            </a:r>
          </a:p>
          <a:p>
            <a:pPr>
              <a:spcAft>
                <a:spcPts val="800"/>
              </a:spcAft>
            </a:pPr>
            <a:r>
              <a:rPr lang="en-GB" sz="1400" err="1"/>
              <a:t>Tretoppen</a:t>
            </a:r>
            <a:r>
              <a:rPr lang="en-GB" sz="1400"/>
              <a:t>, </a:t>
            </a:r>
            <a:r>
              <a:rPr lang="en-GB" sz="1400" err="1"/>
              <a:t>ved</a:t>
            </a:r>
            <a:r>
              <a:rPr lang="en-GB" sz="1400"/>
              <a:t> </a:t>
            </a:r>
            <a:r>
              <a:rPr lang="en-GB" sz="1400" err="1"/>
              <a:t>Mosvatnet</a:t>
            </a:r>
            <a:endParaRPr lang="en-GB" sz="140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D6DBC0D-2007-3E14-B92E-667EE4F9CF2A}"/>
              </a:ext>
            </a:extLst>
          </p:cNvPr>
          <p:cNvSpPr txBox="1">
            <a:spLocks/>
          </p:cNvSpPr>
          <p:nvPr/>
        </p:nvSpPr>
        <p:spPr>
          <a:xfrm>
            <a:off x="9506835" y="3594578"/>
            <a:ext cx="1320023" cy="6915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400</a:t>
            </a:r>
          </a:p>
        </p:txBody>
      </p:sp>
      <p:sp>
        <p:nvSpPr>
          <p:cNvPr id="6" name="TextBox 19">
            <a:extLst>
              <a:ext uri="{FF2B5EF4-FFF2-40B4-BE49-F238E27FC236}">
                <a16:creationId xmlns:a16="http://schemas.microsoft.com/office/drawing/2014/main" id="{DDF88A65-FF2E-4666-5700-271E0825A515}"/>
              </a:ext>
            </a:extLst>
          </p:cNvPr>
          <p:cNvSpPr txBox="1"/>
          <p:nvPr/>
        </p:nvSpPr>
        <p:spPr>
          <a:xfrm>
            <a:off x="8667969" y="4286145"/>
            <a:ext cx="334981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600"/>
              <a:t>lekeplasser i Stavanger kommune</a:t>
            </a:r>
            <a:endParaRPr lang="en-GB" sz="1600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CFA28C0D-50DC-AF78-066D-A7C3040ACB6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6496" y="4964752"/>
            <a:ext cx="2254250" cy="1502833"/>
          </a:xfrm>
          <a:prstGeom prst="round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886D4F41-78FD-163E-E784-68AD7AFC8AB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5608" y="4718531"/>
            <a:ext cx="1519804" cy="1013994"/>
          </a:xfrm>
          <a:prstGeom prst="round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38A296E5-8CE2-9013-62C7-F1B8FBAE6B4F}"/>
              </a:ext>
            </a:extLst>
          </p:cNvPr>
          <p:cNvSpPr txBox="1"/>
          <p:nvPr/>
        </p:nvSpPr>
        <p:spPr>
          <a:xfrm>
            <a:off x="4479030" y="6467585"/>
            <a:ext cx="113204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>
                <a:solidFill>
                  <a:schemeClr val="bg1"/>
                </a:solidFill>
              </a:rPr>
              <a:t>Foto: Helene Egeland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7C07A5F1-1081-2457-B3E7-C39EF37AD9FD}"/>
              </a:ext>
            </a:extLst>
          </p:cNvPr>
          <p:cNvSpPr txBox="1"/>
          <p:nvPr/>
        </p:nvSpPr>
        <p:spPr>
          <a:xfrm>
            <a:off x="10422088" y="5500724"/>
            <a:ext cx="13468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>
                <a:solidFill>
                  <a:schemeClr val="bg1"/>
                </a:solidFill>
              </a:rPr>
              <a:t>Foto: Stavanger kommune</a:t>
            </a:r>
          </a:p>
        </p:txBody>
      </p:sp>
    </p:spTree>
    <p:extLst>
      <p:ext uri="{BB962C8B-B14F-4D97-AF65-F5344CB8AC3E}">
        <p14:creationId xmlns:p14="http://schemas.microsoft.com/office/powerpoint/2010/main" val="37937529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87E831-5D03-5FD7-7244-A8DD1308F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2D392D2-E055-140E-70F9-1B06D488214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577932"/>
            <a:ext cx="12192000" cy="8131968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3928869D-DC61-6286-4414-6E1F9EDE8BB0}"/>
              </a:ext>
            </a:extLst>
          </p:cNvPr>
          <p:cNvSpPr txBox="1">
            <a:spLocks/>
          </p:cNvSpPr>
          <p:nvPr/>
        </p:nvSpPr>
        <p:spPr>
          <a:xfrm>
            <a:off x="3057276" y="1829526"/>
            <a:ext cx="6077447" cy="2974703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100" b="0">
                <a:solidFill>
                  <a:schemeClr val="bg1"/>
                </a:solidFill>
                <a:latin typeface="+mn-lt"/>
              </a:rPr>
              <a:t>Stavanger har </a:t>
            </a:r>
            <a:r>
              <a:rPr lang="en-GB" sz="3100" b="0" err="1">
                <a:solidFill>
                  <a:schemeClr val="bg1"/>
                </a:solidFill>
                <a:latin typeface="+mn-lt"/>
              </a:rPr>
              <a:t>en</a:t>
            </a:r>
            <a:r>
              <a:rPr lang="en-GB" sz="3100" b="0">
                <a:solidFill>
                  <a:schemeClr val="bg1"/>
                </a:solidFill>
                <a:latin typeface="+mn-lt"/>
              </a:rPr>
              <a:t> av Norges </a:t>
            </a:r>
          </a:p>
          <a:p>
            <a:pPr algn="l"/>
            <a:r>
              <a:rPr lang="en-GB" sz="3100" b="0" err="1">
                <a:solidFill>
                  <a:schemeClr val="bg1"/>
                </a:solidFill>
                <a:latin typeface="+mn-lt"/>
              </a:rPr>
              <a:t>høyeste</a:t>
            </a:r>
            <a:r>
              <a:rPr lang="en-GB" sz="3100" b="0">
                <a:solidFill>
                  <a:schemeClr val="bg1"/>
                </a:solidFill>
                <a:latin typeface="+mn-lt"/>
              </a:rPr>
              <a:t> </a:t>
            </a:r>
            <a:r>
              <a:rPr lang="en-GB" sz="3100" b="0" err="1">
                <a:solidFill>
                  <a:schemeClr val="bg1"/>
                </a:solidFill>
                <a:latin typeface="+mn-lt"/>
              </a:rPr>
              <a:t>andeler</a:t>
            </a:r>
            <a:r>
              <a:rPr lang="en-GB" sz="3100" b="0">
                <a:solidFill>
                  <a:schemeClr val="bg1"/>
                </a:solidFill>
                <a:latin typeface="+mn-lt"/>
              </a:rPr>
              <a:t> av</a:t>
            </a:r>
          </a:p>
          <a:p>
            <a:pPr algn="l"/>
            <a:r>
              <a:rPr lang="en-GB" sz="7200">
                <a:solidFill>
                  <a:schemeClr val="bg1"/>
                </a:solidFill>
                <a:latin typeface="+mn-lt"/>
              </a:rPr>
              <a:t>FRIVILLIG ENGASJEMENT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87C8DCC-4681-74FE-A170-F3F9E0F51A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993" t="15057" r="25325" b="15562"/>
          <a:stretch>
            <a:fillRect/>
          </a:stretch>
        </p:blipFill>
        <p:spPr>
          <a:xfrm rot="21325565">
            <a:off x="7431068" y="1296798"/>
            <a:ext cx="2506670" cy="296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6758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BFB3E6-F763-1489-E271-608BD8E88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5F4FBD7D-76D1-D92C-B836-0D0C38CEF361}"/>
              </a:ext>
            </a:extLst>
          </p:cNvPr>
          <p:cNvSpPr txBox="1">
            <a:spLocks/>
          </p:cNvSpPr>
          <p:nvPr/>
        </p:nvSpPr>
        <p:spPr>
          <a:xfrm>
            <a:off x="6336141" y="589385"/>
            <a:ext cx="4140713" cy="104340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/>
              <a:t>@lifeinstavanger på Instagram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1FD5DF1C-9DA2-0290-BDC3-F67132E73DDF}"/>
              </a:ext>
            </a:extLst>
          </p:cNvPr>
          <p:cNvSpPr txBox="1"/>
          <p:nvPr/>
        </p:nvSpPr>
        <p:spPr>
          <a:xfrm>
            <a:off x="6336141" y="1945068"/>
            <a:ext cx="4073242" cy="221599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GB" err="1"/>
              <a:t>På</a:t>
            </a:r>
            <a:r>
              <a:rPr lang="en-GB"/>
              <a:t> Instagram </a:t>
            </a:r>
            <a:r>
              <a:rPr lang="en-GB" err="1"/>
              <a:t>viser</a:t>
            </a:r>
            <a:r>
              <a:rPr lang="en-GB"/>
              <a:t> vi </a:t>
            </a:r>
            <a:r>
              <a:rPr lang="en-GB" err="1"/>
              <a:t>bredden</a:t>
            </a:r>
            <a:r>
              <a:rPr lang="en-GB"/>
              <a:t> </a:t>
            </a:r>
            <a:r>
              <a:rPr lang="en-GB" err="1"/>
              <a:t>i</a:t>
            </a:r>
            <a:r>
              <a:rPr lang="en-GB"/>
              <a:t> </a:t>
            </a:r>
            <a:r>
              <a:rPr lang="en-GB" err="1"/>
              <a:t>livet</a:t>
            </a:r>
            <a:r>
              <a:rPr lang="en-GB"/>
              <a:t> </a:t>
            </a:r>
            <a:r>
              <a:rPr lang="en-GB" err="1"/>
              <a:t>i</a:t>
            </a:r>
            <a:r>
              <a:rPr lang="en-GB"/>
              <a:t> Stavanger. </a:t>
            </a:r>
            <a:r>
              <a:rPr lang="en-GB" err="1"/>
              <a:t>Kontoen</a:t>
            </a:r>
            <a:r>
              <a:rPr lang="en-GB"/>
              <a:t> er </a:t>
            </a:r>
            <a:r>
              <a:rPr lang="en-GB" err="1"/>
              <a:t>spesielt</a:t>
            </a:r>
            <a:r>
              <a:rPr lang="en-GB"/>
              <a:t> </a:t>
            </a:r>
            <a:r>
              <a:rPr lang="en-GB" err="1"/>
              <a:t>populær</a:t>
            </a:r>
            <a:r>
              <a:rPr lang="en-GB"/>
              <a:t> </a:t>
            </a:r>
            <a:r>
              <a:rPr lang="en-GB" err="1"/>
              <a:t>blant</a:t>
            </a:r>
            <a:r>
              <a:rPr lang="en-GB"/>
              <a:t> </a:t>
            </a:r>
            <a:r>
              <a:rPr lang="en-GB" err="1"/>
              <a:t>innflyttere</a:t>
            </a:r>
            <a:r>
              <a:rPr lang="en-GB"/>
              <a:t>! </a:t>
            </a:r>
            <a:endParaRPr lang="en-US"/>
          </a:p>
          <a:p>
            <a:endParaRPr lang="en-GB"/>
          </a:p>
          <a:p>
            <a:r>
              <a:rPr lang="en-GB" err="1"/>
              <a:t>Følg</a:t>
            </a:r>
            <a:r>
              <a:rPr lang="en-GB"/>
              <a:t> </a:t>
            </a:r>
            <a:r>
              <a:rPr lang="en-GB" err="1"/>
              <a:t>kontoen</a:t>
            </a:r>
            <a:r>
              <a:rPr lang="en-GB"/>
              <a:t> for </a:t>
            </a:r>
            <a:r>
              <a:rPr lang="en-GB" err="1"/>
              <a:t>aktivitetstips</a:t>
            </a:r>
            <a:r>
              <a:rPr lang="en-GB"/>
              <a:t>, </a:t>
            </a:r>
            <a:r>
              <a:rPr lang="en-GB" err="1"/>
              <a:t>arrangementer</a:t>
            </a:r>
            <a:r>
              <a:rPr lang="en-GB"/>
              <a:t> </a:t>
            </a:r>
            <a:r>
              <a:rPr lang="en-GB" err="1"/>
              <a:t>og</a:t>
            </a:r>
            <a:r>
              <a:rPr lang="en-GB"/>
              <a:t> </a:t>
            </a:r>
            <a:r>
              <a:rPr lang="en-GB" err="1"/>
              <a:t>generell</a:t>
            </a:r>
            <a:r>
              <a:rPr lang="en-GB"/>
              <a:t> Stavanger-</a:t>
            </a:r>
            <a:r>
              <a:rPr lang="en-GB" err="1"/>
              <a:t>inspirasjon</a:t>
            </a:r>
            <a:r>
              <a:rPr lang="en-GB"/>
              <a:t>.</a:t>
            </a:r>
          </a:p>
          <a:p>
            <a:endParaRPr lang="en-GB">
              <a:highlight>
                <a:srgbClr val="FFFF00"/>
              </a:highlight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F738F6D-A5E0-CAA4-7D67-B8C38AA76BA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898"/>
          <a:stretch>
            <a:fillRect/>
          </a:stretch>
        </p:blipFill>
        <p:spPr>
          <a:xfrm>
            <a:off x="2823413" y="2365159"/>
            <a:ext cx="3164099" cy="3516127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75ED6523-723B-3AC1-F4D0-B954EE65642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0607"/>
          <a:stretch>
            <a:fillRect/>
          </a:stretch>
        </p:blipFill>
        <p:spPr>
          <a:xfrm>
            <a:off x="2823413" y="589385"/>
            <a:ext cx="3164099" cy="1778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0790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51D5208-77F0-F6F1-4D52-2C18DE6A7926}"/>
              </a:ext>
            </a:extLst>
          </p:cNvPr>
          <p:cNvGrpSpPr/>
          <p:nvPr/>
        </p:nvGrpSpPr>
        <p:grpSpPr>
          <a:xfrm>
            <a:off x="3800880" y="3062923"/>
            <a:ext cx="4200107" cy="732155"/>
            <a:chOff x="7544726" y="1378858"/>
            <a:chExt cx="2706052" cy="471714"/>
          </a:xfrm>
        </p:grpSpPr>
        <p:pic>
          <p:nvPicPr>
            <p:cNvPr id="5" name="Grafikk 11">
              <a:extLst>
                <a:ext uri="{FF2B5EF4-FFF2-40B4-BE49-F238E27FC236}">
                  <a16:creationId xmlns:a16="http://schemas.microsoft.com/office/drawing/2014/main" id="{4D0A08A2-E338-3DF7-EB0F-150C54FEC29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544726" y="1512110"/>
              <a:ext cx="1247178" cy="258271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FAC80565-7258-9232-49E4-9AD7C51B1F8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318320" y="1378858"/>
              <a:ext cx="932458" cy="471714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D5648ED-29DF-BF51-AB3F-3DBD452CC866}"/>
                </a:ext>
              </a:extLst>
            </p:cNvPr>
            <p:cNvCxnSpPr>
              <a:cxnSpLocks/>
            </p:cNvCxnSpPr>
            <p:nvPr/>
          </p:nvCxnSpPr>
          <p:spPr>
            <a:xfrm>
              <a:off x="9031514" y="1378858"/>
              <a:ext cx="0" cy="463362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06158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BR_Fargetema">
      <a:dk1>
        <a:srgbClr val="000000"/>
      </a:dk1>
      <a:lt1>
        <a:srgbClr val="FFFFFF"/>
      </a:lt1>
      <a:dk2>
        <a:srgbClr val="FF95FF"/>
      </a:dk2>
      <a:lt2>
        <a:srgbClr val="B6F0E8"/>
      </a:lt2>
      <a:accent1>
        <a:srgbClr val="B6F1E8"/>
      </a:accent1>
      <a:accent2>
        <a:srgbClr val="EAF6FB"/>
      </a:accent2>
      <a:accent3>
        <a:srgbClr val="FFFADC"/>
      </a:accent3>
      <a:accent4>
        <a:srgbClr val="E7FAE1"/>
      </a:accent4>
      <a:accent5>
        <a:srgbClr val="B6F0E8"/>
      </a:accent5>
      <a:accent6>
        <a:srgbClr val="FFDDDA"/>
      </a:accent6>
      <a:hlink>
        <a:srgbClr val="FF95FF"/>
      </a:hlink>
      <a:folHlink>
        <a:srgbClr val="6DE3D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02a79ccf-9f43-4f76-ae27-5981fbce9ce5">2S56RVCHUNYD-1681071137-71058</_dlc_DocId>
    <_dlc_DocIdUrl xmlns="02a79ccf-9f43-4f76-ae27-5981fbce9ce5">
      <Url>https://stavangerkommune.sharepoint.com/sites/msteams_aebde5/_layouts/15/DocIdRedir.aspx?ID=2S56RVCHUNYD-1681071137-71058</Url>
      <Description>2S56RVCHUNYD-1681071137-71058</Description>
    </_dlc_DocIdUrl>
    <TaxCatchAll xmlns="02a79ccf-9f43-4f76-ae27-5981fbce9ce5" xsi:nil="true"/>
    <lcf76f155ced4ddcb4097134ff3c332f xmlns="eedd34df-8bb4-4935-875e-faed5937ffa9">
      <Terms xmlns="http://schemas.microsoft.com/office/infopath/2007/PartnerControls"/>
    </lcf76f155ced4ddcb4097134ff3c332f>
    <Sistendret xmlns="eedd34df-8bb4-4935-875e-faed5937ffa9" xsi:nil="true"/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4E8D82A6E8A2045B99A15B555A21EE8" ma:contentTypeVersion="20" ma:contentTypeDescription="Opprett et nytt dokument." ma:contentTypeScope="" ma:versionID="dfc96ff1404700a244266df8da13a96f">
  <xsd:schema xmlns:xsd="http://www.w3.org/2001/XMLSchema" xmlns:xs="http://www.w3.org/2001/XMLSchema" xmlns:p="http://schemas.microsoft.com/office/2006/metadata/properties" xmlns:ns2="eedd34df-8bb4-4935-875e-faed5937ffa9" xmlns:ns3="02a79ccf-9f43-4f76-ae27-5981fbce9ce5" targetNamespace="http://schemas.microsoft.com/office/2006/metadata/properties" ma:root="true" ma:fieldsID="f598f0beafd0e8752935f98c56a7f595" ns2:_="" ns3:_="">
    <xsd:import namespace="eedd34df-8bb4-4935-875e-faed5937ffa9"/>
    <xsd:import namespace="02a79ccf-9f43-4f76-ae27-5981fbce9c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Sistendret" minOccurs="0"/>
                <xsd:element ref="ns3:_dlc_DocId" minOccurs="0"/>
                <xsd:element ref="ns3:_dlc_DocIdUrl" minOccurs="0"/>
                <xsd:element ref="ns3:_dlc_DocIdPersistId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dd34df-8bb4-4935-875e-faed5937ff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5c2eca01-37f2-4602-b16b-8497635892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Sistendret" ma:index="26" nillable="true" ma:displayName="Sist endret" ma:format="DateOnly" ma:internalName="Sistendret">
      <xsd:simpleType>
        <xsd:restriction base="dms:DateTime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a79ccf-9f43-4f76-ae27-5981fbce9ce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2f64470-65f2-470a-ac5b-4eccb93611b5}" ma:internalName="TaxCatchAll" ma:showField="CatchAllData" ma:web="02a79ccf-9f43-4f76-ae27-5981fbce9c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dlc_DocId" ma:index="27" nillable="true" ma:displayName="Dokument-ID-verdi" ma:description="Verdien for dokument-IDen som er tilordnet elementet." ma:indexed="true" ma:internalName="_dlc_DocId" ma:readOnly="true">
      <xsd:simpleType>
        <xsd:restriction base="dms:Text"/>
      </xsd:simpleType>
    </xsd:element>
    <xsd:element name="_dlc_DocIdUrl" ma:index="28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9" nillable="true" ma:displayName="Fast ID" ma:description="Behold IDen ved tillegging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7696B0B-32E6-4CA2-9DD2-7F274082C709}">
  <ds:schemaRefs>
    <ds:schemaRef ds:uri="02a79ccf-9f43-4f76-ae27-5981fbce9ce5"/>
    <ds:schemaRef ds:uri="eedd34df-8bb4-4935-875e-faed5937ffa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5642C7E-8CC1-4B0C-B88C-8EDFFF946D76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083043DA-6460-4AEE-98F3-B2BED58BB374}">
  <ds:schemaRefs>
    <ds:schemaRef ds:uri="02a79ccf-9f43-4f76-ae27-5981fbce9ce5"/>
    <ds:schemaRef ds:uri="eedd34df-8bb4-4935-875e-faed5937ffa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FC1E7DA3-8663-4825-8FB9-D69F0EDCD6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2107</Words>
  <Application>Microsoft Office PowerPoint</Application>
  <PresentationFormat>Widescreen</PresentationFormat>
  <Paragraphs>421</Paragraphs>
  <Slides>49</Slides>
  <Notes>42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49</vt:i4>
      </vt:variant>
    </vt:vector>
  </HeadingPairs>
  <TitlesOfParts>
    <vt:vector size="55" baseType="lpstr">
      <vt:lpstr>Aptos</vt:lpstr>
      <vt:lpstr>Aptos Display</vt:lpstr>
      <vt:lpstr>Arial</vt:lpstr>
      <vt:lpstr>Segoe UI</vt:lpstr>
      <vt:lpstr>TT Norms</vt:lpstr>
      <vt:lpstr>Office Theme</vt:lpstr>
      <vt:lpstr>PowerPoint-presentasjon</vt:lpstr>
      <vt:lpstr>Stavanger  i et nøtteskall</vt:lpstr>
      <vt:lpstr>Velkommen  til Stavanger</vt:lpstr>
      <vt:lpstr>Regionhovedstaden Stavanger </vt:lpstr>
      <vt:lpstr>PowerPoint-presentasjon</vt:lpstr>
      <vt:lpstr>Historie  og identitet</vt:lpstr>
      <vt:lpstr>Fra vikinger  til innovatører</vt:lpstr>
      <vt:lpstr>PowerPoint-presentasjon</vt:lpstr>
      <vt:lpstr>er 900 år og Norges eldste katedral i kontinuerlig bruk</vt:lpstr>
      <vt:lpstr>PowerPoint-presentasjon</vt:lpstr>
      <vt:lpstr>Næringsliv  og innovasjon</vt:lpstr>
      <vt:lpstr>Banebrytere og lagspillere</vt:lpstr>
      <vt:lpstr>PowerPoint-presentasjon</vt:lpstr>
      <vt:lpstr>Attraktivt innovasjonsmiljø</vt:lpstr>
      <vt:lpstr>PowerPoint-presentasjon</vt:lpstr>
      <vt:lpstr>PowerPoint-presentasjon</vt:lpstr>
      <vt:lpstr>MICHELIN-STJERNER i Stavanger  </vt:lpstr>
      <vt:lpstr>Utdanning</vt:lpstr>
      <vt:lpstr>PowerPoint-presentasjon</vt:lpstr>
      <vt:lpstr>PowerPoint-presentasjon</vt:lpstr>
      <vt:lpstr>Kultur  og kreativitet</vt:lpstr>
      <vt:lpstr>«Her er så underlig»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Byutvikling  og infrastruktur</vt:lpstr>
      <vt:lpstr>På kryss og tvers i en by i vekst</vt:lpstr>
      <vt:lpstr>PowerPoint-presentasjon</vt:lpstr>
      <vt:lpstr>PowerPoint-presentasjon</vt:lpstr>
      <vt:lpstr>PowerPoint-presentasjon</vt:lpstr>
      <vt:lpstr>PowerPoint-presentasjon</vt:lpstr>
      <vt:lpstr>Internasjonal profil og samarbeid</vt:lpstr>
      <vt:lpstr>PowerPoint-presentasjon</vt:lpstr>
      <vt:lpstr>PowerPoint-presentasjon</vt:lpstr>
      <vt:lpstr>PowerPoint-presentasjon</vt:lpstr>
      <vt:lpstr>Politikk og demokrati</vt:lpstr>
      <vt:lpstr>PowerPoint-presentasjon</vt:lpstr>
      <vt:lpstr>PowerPoint-presentasjon</vt:lpstr>
      <vt:lpstr>PowerPoint-presentasjon</vt:lpstr>
      <vt:lpstr>Livskvalitet  og hverdagsliv</vt:lpstr>
      <vt:lpstr>Et liv med plass  til å puste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Aleyne Castillo</dc:creator>
  <cp:lastModifiedBy>Julie Gartha Hammer Matland</cp:lastModifiedBy>
  <cp:revision>1</cp:revision>
  <dcterms:created xsi:type="dcterms:W3CDTF">2025-11-28T15:21:34Z</dcterms:created>
  <dcterms:modified xsi:type="dcterms:W3CDTF">2026-10-06T12:42:12Z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0x01010014E8D82A6E8A2045B99A15B555A21EE8</vt:lpwstr>
  </property>
  <property fmtid="{D5CDD505-2E9C-101B-9397-08002B2CF9AE}" pid="3" name="_dlc_DocIdItemGuid">
    <vt:lpwstr>9ea839d5-18e1-41a3-a84d-8f592e09f071</vt:lpwstr>
  </property>
  <property fmtid="{D5CDD505-2E9C-101B-9397-08002B2CF9AE}" pid="4" name="MediaServiceImageTags">
    <vt:lpwstr/>
  </property>
</Properties>
</file>